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handoutMasterIdLst>
    <p:handoutMasterId r:id="rId27"/>
  </p:handoutMasterIdLst>
  <p:sldIdLst>
    <p:sldId id="362" r:id="rId5"/>
    <p:sldId id="399" r:id="rId6"/>
    <p:sldId id="489" r:id="rId7"/>
    <p:sldId id="491" r:id="rId8"/>
    <p:sldId id="493" r:id="rId9"/>
    <p:sldId id="502" r:id="rId10"/>
    <p:sldId id="504" r:id="rId11"/>
    <p:sldId id="505" r:id="rId12"/>
    <p:sldId id="495" r:id="rId13"/>
    <p:sldId id="496" r:id="rId14"/>
    <p:sldId id="506" r:id="rId15"/>
    <p:sldId id="498" r:id="rId16"/>
    <p:sldId id="497" r:id="rId17"/>
    <p:sldId id="507" r:id="rId18"/>
    <p:sldId id="503" r:id="rId19"/>
    <p:sldId id="509" r:id="rId20"/>
    <p:sldId id="510" r:id="rId21"/>
    <p:sldId id="511" r:id="rId22"/>
    <p:sldId id="499" r:id="rId23"/>
    <p:sldId id="501" r:id="rId24"/>
    <p:sldId id="508" r:id="rId25"/>
  </p:sldIdLst>
  <p:sldSz cx="9144000" cy="6858000" type="screen4x3"/>
  <p:notesSz cx="6799263" cy="9929813"/>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89CE0"/>
    <a:srgbClr val="542C8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E31739-6E8C-4D4E-AA74-905FCB6D765E}" v="1" dt="2021-02-23T18:04:25.980"/>
    <p1510:client id="{F3461585-163F-2847-B409-7E36FB855D87}" v="3" dt="2021-02-23T17:35:30.6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63"/>
  </p:normalViewPr>
  <p:slideViewPr>
    <p:cSldViewPr snapToGrid="0">
      <p:cViewPr varScale="1">
        <p:scale>
          <a:sx n="65" d="100"/>
          <a:sy n="65" d="100"/>
        </p:scale>
        <p:origin x="1320" y="4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CDD8427-53BF-4926-BB22-207D77EF3B9E}"/>
              </a:ext>
            </a:extLst>
          </p:cNvPr>
          <p:cNvSpPr>
            <a:spLocks noGrp="1"/>
          </p:cNvSpPr>
          <p:nvPr>
            <p:ph type="hdr" sz="quarter"/>
          </p:nvPr>
        </p:nvSpPr>
        <p:spPr>
          <a:xfrm>
            <a:off x="0" y="0"/>
            <a:ext cx="2946400" cy="498475"/>
          </a:xfrm>
          <a:prstGeom prst="rect">
            <a:avLst/>
          </a:prstGeom>
        </p:spPr>
        <p:txBody>
          <a:bodyPr vert="horz" lIns="91998" tIns="45999" rIns="91998" bIns="45999" rtlCol="0"/>
          <a:lstStyle>
            <a:lvl1pPr algn="l">
              <a:defRPr sz="1200"/>
            </a:lvl1pPr>
          </a:lstStyle>
          <a:p>
            <a:pPr>
              <a:defRPr/>
            </a:pPr>
            <a:endParaRPr lang="en-GB"/>
          </a:p>
        </p:txBody>
      </p:sp>
      <p:sp>
        <p:nvSpPr>
          <p:cNvPr id="3" name="Date Placeholder 2">
            <a:extLst>
              <a:ext uri="{FF2B5EF4-FFF2-40B4-BE49-F238E27FC236}">
                <a16:creationId xmlns:a16="http://schemas.microsoft.com/office/drawing/2014/main" id="{E65F7BA1-8811-488F-9692-C651F5250160}"/>
              </a:ext>
            </a:extLst>
          </p:cNvPr>
          <p:cNvSpPr>
            <a:spLocks noGrp="1"/>
          </p:cNvSpPr>
          <p:nvPr>
            <p:ph type="dt" sz="quarter" idx="1"/>
          </p:nvPr>
        </p:nvSpPr>
        <p:spPr>
          <a:xfrm>
            <a:off x="3851275" y="0"/>
            <a:ext cx="2946400" cy="498475"/>
          </a:xfrm>
          <a:prstGeom prst="rect">
            <a:avLst/>
          </a:prstGeom>
        </p:spPr>
        <p:txBody>
          <a:bodyPr vert="horz" lIns="91998" tIns="45999" rIns="91998" bIns="45999" rtlCol="0"/>
          <a:lstStyle>
            <a:lvl1pPr algn="r">
              <a:defRPr sz="1200"/>
            </a:lvl1pPr>
          </a:lstStyle>
          <a:p>
            <a:pPr>
              <a:defRPr/>
            </a:pPr>
            <a:fld id="{0A1B9885-4BAE-AE42-862C-328C9803B537}" type="datetimeFigureOut">
              <a:rPr lang="en-GB"/>
              <a:pPr>
                <a:defRPr/>
              </a:pPr>
              <a:t>25/02/2021</a:t>
            </a:fld>
            <a:endParaRPr lang="en-GB"/>
          </a:p>
        </p:txBody>
      </p:sp>
      <p:sp>
        <p:nvSpPr>
          <p:cNvPr id="4" name="Footer Placeholder 3">
            <a:extLst>
              <a:ext uri="{FF2B5EF4-FFF2-40B4-BE49-F238E27FC236}">
                <a16:creationId xmlns:a16="http://schemas.microsoft.com/office/drawing/2014/main" id="{47FE87D6-0168-485B-BD85-E2A9B10980AF}"/>
              </a:ext>
            </a:extLst>
          </p:cNvPr>
          <p:cNvSpPr>
            <a:spLocks noGrp="1"/>
          </p:cNvSpPr>
          <p:nvPr>
            <p:ph type="ftr" sz="quarter" idx="2"/>
          </p:nvPr>
        </p:nvSpPr>
        <p:spPr>
          <a:xfrm>
            <a:off x="0" y="9431338"/>
            <a:ext cx="2946400" cy="498475"/>
          </a:xfrm>
          <a:prstGeom prst="rect">
            <a:avLst/>
          </a:prstGeom>
        </p:spPr>
        <p:txBody>
          <a:bodyPr vert="horz" lIns="91998" tIns="45999" rIns="91998" bIns="45999" rtlCol="0" anchor="b"/>
          <a:lstStyle>
            <a:lvl1pPr algn="l">
              <a:defRPr sz="1200"/>
            </a:lvl1pPr>
          </a:lstStyle>
          <a:p>
            <a:pPr>
              <a:defRPr/>
            </a:pPr>
            <a:endParaRPr lang="en-GB"/>
          </a:p>
        </p:txBody>
      </p:sp>
      <p:sp>
        <p:nvSpPr>
          <p:cNvPr id="5" name="Slide Number Placeholder 4">
            <a:extLst>
              <a:ext uri="{FF2B5EF4-FFF2-40B4-BE49-F238E27FC236}">
                <a16:creationId xmlns:a16="http://schemas.microsoft.com/office/drawing/2014/main" id="{5200635B-E589-45B4-BADB-31345396A7DA}"/>
              </a:ext>
            </a:extLst>
          </p:cNvPr>
          <p:cNvSpPr>
            <a:spLocks noGrp="1"/>
          </p:cNvSpPr>
          <p:nvPr>
            <p:ph type="sldNum" sz="quarter" idx="3"/>
          </p:nvPr>
        </p:nvSpPr>
        <p:spPr>
          <a:xfrm>
            <a:off x="3851275" y="9431338"/>
            <a:ext cx="2946400" cy="498475"/>
          </a:xfrm>
          <a:prstGeom prst="rect">
            <a:avLst/>
          </a:prstGeom>
        </p:spPr>
        <p:txBody>
          <a:bodyPr vert="horz" wrap="square" lIns="91998" tIns="45999" rIns="91998" bIns="45999" numCol="1" anchor="b" anchorCtr="0" compatLnSpc="1">
            <a:prstTxWarp prst="textNoShape">
              <a:avLst/>
            </a:prstTxWarp>
          </a:bodyPr>
          <a:lstStyle>
            <a:lvl1pPr algn="r">
              <a:defRPr sz="1200"/>
            </a:lvl1pPr>
          </a:lstStyle>
          <a:p>
            <a:fld id="{0BF947F3-8861-D34B-8B3B-B137DA1A09FD}" type="slidenum">
              <a:rPr lang="en-GB" altLang="en-US"/>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7F072454-93AC-4F60-AC97-B3CB59FC0742}"/>
              </a:ext>
            </a:extLst>
          </p:cNvPr>
          <p:cNvSpPr>
            <a:spLocks noGrp="1" noChangeArrowheads="1"/>
          </p:cNvSpPr>
          <p:nvPr>
            <p:ph type="hdr" sz="quarter"/>
          </p:nvPr>
        </p:nvSpPr>
        <p:spPr bwMode="auto">
          <a:xfrm>
            <a:off x="0" y="0"/>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98" tIns="45999" rIns="91998" bIns="45999" numCol="1" anchor="t" anchorCtr="0" compatLnSpc="1">
            <a:prstTxWarp prst="textNoShape">
              <a:avLst/>
            </a:prstTxWarp>
          </a:bodyPr>
          <a:lstStyle>
            <a:lvl1pPr eaLnBrk="1" hangingPunct="1">
              <a:defRPr sz="1200">
                <a:latin typeface="Arial" charset="0"/>
                <a:cs typeface="Arial" charset="0"/>
              </a:defRPr>
            </a:lvl1pPr>
          </a:lstStyle>
          <a:p>
            <a:pPr>
              <a:defRPr/>
            </a:pPr>
            <a:endParaRPr lang="en-US" altLang="en-US"/>
          </a:p>
        </p:txBody>
      </p:sp>
      <p:sp>
        <p:nvSpPr>
          <p:cNvPr id="4099" name="Rectangle 3">
            <a:extLst>
              <a:ext uri="{FF2B5EF4-FFF2-40B4-BE49-F238E27FC236}">
                <a16:creationId xmlns:a16="http://schemas.microsoft.com/office/drawing/2014/main" id="{141C34AF-EBE6-4347-8C65-7AFFEE7BC462}"/>
              </a:ext>
            </a:extLst>
          </p:cNvPr>
          <p:cNvSpPr>
            <a:spLocks noGrp="1" noChangeArrowheads="1"/>
          </p:cNvSpPr>
          <p:nvPr>
            <p:ph type="dt" idx="1"/>
          </p:nvPr>
        </p:nvSpPr>
        <p:spPr bwMode="auto">
          <a:xfrm>
            <a:off x="3851275" y="0"/>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98" tIns="45999" rIns="91998" bIns="45999"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en-US" altLang="en-US"/>
          </a:p>
        </p:txBody>
      </p:sp>
      <p:sp>
        <p:nvSpPr>
          <p:cNvPr id="2052" name="Rectangle 4">
            <a:extLst>
              <a:ext uri="{FF2B5EF4-FFF2-40B4-BE49-F238E27FC236}">
                <a16:creationId xmlns:a16="http://schemas.microsoft.com/office/drawing/2014/main" id="{3143B6BB-E5D5-3F4C-9618-8DF3F9770386}"/>
              </a:ext>
            </a:extLst>
          </p:cNvPr>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a:extLst>
              <a:ext uri="{FF2B5EF4-FFF2-40B4-BE49-F238E27FC236}">
                <a16:creationId xmlns:a16="http://schemas.microsoft.com/office/drawing/2014/main" id="{A5FD6709-853D-4767-9CA8-7A2D30E7E0EF}"/>
              </a:ext>
            </a:extLst>
          </p:cNvPr>
          <p:cNvSpPr>
            <a:spLocks noGrp="1" noChangeArrowheads="1"/>
          </p:cNvSpPr>
          <p:nvPr>
            <p:ph type="body" sz="quarter" idx="3"/>
          </p:nvPr>
        </p:nvSpPr>
        <p:spPr bwMode="auto">
          <a:xfrm>
            <a:off x="679450" y="4716463"/>
            <a:ext cx="5440363" cy="4468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98" tIns="45999" rIns="91998" bIns="45999"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4102" name="Rectangle 6">
            <a:extLst>
              <a:ext uri="{FF2B5EF4-FFF2-40B4-BE49-F238E27FC236}">
                <a16:creationId xmlns:a16="http://schemas.microsoft.com/office/drawing/2014/main" id="{F7E2B1DF-9AC1-4E11-B054-6853D8E6AB9C}"/>
              </a:ext>
            </a:extLst>
          </p:cNvPr>
          <p:cNvSpPr>
            <a:spLocks noGrp="1" noChangeArrowheads="1"/>
          </p:cNvSpPr>
          <p:nvPr>
            <p:ph type="ftr" sz="quarter" idx="4"/>
          </p:nvPr>
        </p:nvSpPr>
        <p:spPr bwMode="auto">
          <a:xfrm>
            <a:off x="0" y="9431338"/>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98" tIns="45999" rIns="91998" bIns="45999" numCol="1" anchor="b" anchorCtr="0" compatLnSpc="1">
            <a:prstTxWarp prst="textNoShape">
              <a:avLst/>
            </a:prstTxWarp>
          </a:bodyPr>
          <a:lstStyle>
            <a:lvl1pPr eaLnBrk="1" hangingPunct="1">
              <a:defRPr sz="1200">
                <a:latin typeface="Arial" charset="0"/>
                <a:cs typeface="Arial" charset="0"/>
              </a:defRPr>
            </a:lvl1pPr>
          </a:lstStyle>
          <a:p>
            <a:pPr>
              <a:defRPr/>
            </a:pPr>
            <a:endParaRPr lang="en-US" altLang="en-US"/>
          </a:p>
        </p:txBody>
      </p:sp>
      <p:sp>
        <p:nvSpPr>
          <p:cNvPr id="4103" name="Rectangle 7">
            <a:extLst>
              <a:ext uri="{FF2B5EF4-FFF2-40B4-BE49-F238E27FC236}">
                <a16:creationId xmlns:a16="http://schemas.microsoft.com/office/drawing/2014/main" id="{A056DC24-0814-4033-9E68-BB96A71BD330}"/>
              </a:ext>
            </a:extLst>
          </p:cNvPr>
          <p:cNvSpPr>
            <a:spLocks noGrp="1" noChangeArrowheads="1"/>
          </p:cNvSpPr>
          <p:nvPr>
            <p:ph type="sldNum" sz="quarter" idx="5"/>
          </p:nvPr>
        </p:nvSpPr>
        <p:spPr bwMode="auto">
          <a:xfrm>
            <a:off x="3851275" y="9431338"/>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98" tIns="45999" rIns="91998" bIns="45999" numCol="1" anchor="b" anchorCtr="0" compatLnSpc="1">
            <a:prstTxWarp prst="textNoShape">
              <a:avLst/>
            </a:prstTxWarp>
          </a:bodyPr>
          <a:lstStyle>
            <a:lvl1pPr algn="r" eaLnBrk="1" hangingPunct="1">
              <a:defRPr sz="1200"/>
            </a:lvl1pPr>
          </a:lstStyle>
          <a:p>
            <a:fld id="{D307DF92-7F36-3641-B026-BEFA95CD5F02}"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274E0F66-4D67-2A4E-8839-46423BDDE67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7D327A0-CA4E-ED4E-8932-13D9DFC2508B}" type="slidenum">
              <a:rPr lang="en-US" altLang="en-US"/>
              <a:pPr/>
              <a:t>1</a:t>
            </a:fld>
            <a:endParaRPr lang="en-US" altLang="en-US"/>
          </a:p>
        </p:txBody>
      </p:sp>
      <p:sp>
        <p:nvSpPr>
          <p:cNvPr id="5123" name="Rectangle 2">
            <a:extLst>
              <a:ext uri="{FF2B5EF4-FFF2-40B4-BE49-F238E27FC236}">
                <a16:creationId xmlns:a16="http://schemas.microsoft.com/office/drawing/2014/main" id="{AAC06041-BDEF-7241-AC01-F3430E30FB25}"/>
              </a:ext>
            </a:extLst>
          </p:cNvPr>
          <p:cNvSpPr>
            <a:spLocks noGrp="1" noRot="1" noChangeAspect="1" noChangeArrowheads="1" noTextEdit="1"/>
          </p:cNvSpPr>
          <p:nvPr>
            <p:ph type="sldImg"/>
          </p:nvPr>
        </p:nvSpPr>
        <p:spPr>
          <a:xfrm>
            <a:off x="917575" y="744538"/>
            <a:ext cx="4962525" cy="3722687"/>
          </a:xfrm>
          <a:ln/>
        </p:spPr>
      </p:sp>
      <p:sp>
        <p:nvSpPr>
          <p:cNvPr id="5124" name="Rectangle 3">
            <a:extLst>
              <a:ext uri="{FF2B5EF4-FFF2-40B4-BE49-F238E27FC236}">
                <a16:creationId xmlns:a16="http://schemas.microsoft.com/office/drawing/2014/main" id="{15AF9C86-4982-4340-A450-B800B73C4272}"/>
              </a:ext>
            </a:extLst>
          </p:cNvPr>
          <p:cNvSpPr>
            <a:spLocks noGrp="1" noChangeArrowheads="1"/>
          </p:cNvSpPr>
          <p:nvPr>
            <p:ph type="body" idx="1"/>
          </p:nvPr>
        </p:nvSpPr>
        <p:spPr>
          <a:xfrm>
            <a:off x="906463" y="4714875"/>
            <a:ext cx="4984750" cy="4467225"/>
          </a:xfrm>
          <a:noFill/>
        </p:spPr>
        <p:txBody>
          <a:bodyPr/>
          <a:lstStyle/>
          <a:p>
            <a:pPr eaLnBrk="1" hangingPunct="1"/>
            <a:endParaRPr lang="en-GB" altLang="en-US">
              <a:latin typeface="Arial" panose="020B0604020202020204" pitchFamily="34" charset="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3AE29AE4-87A7-704F-B390-4CCB46F7BA1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A882638-CB91-4640-81A0-24B81E40AC44}" type="slidenum">
              <a:rPr lang="en-US" altLang="en-US">
                <a:ea typeface="MS PGothic" panose="020B0600070205080204" pitchFamily="34" charset="-128"/>
              </a:rPr>
              <a:pPr/>
              <a:t>2</a:t>
            </a:fld>
            <a:endParaRPr lang="en-US" altLang="en-US">
              <a:ea typeface="MS PGothic" panose="020B0600070205080204" pitchFamily="34" charset="-128"/>
            </a:endParaRPr>
          </a:p>
        </p:txBody>
      </p:sp>
      <p:sp>
        <p:nvSpPr>
          <p:cNvPr id="7171" name="Rectangle 2">
            <a:extLst>
              <a:ext uri="{FF2B5EF4-FFF2-40B4-BE49-F238E27FC236}">
                <a16:creationId xmlns:a16="http://schemas.microsoft.com/office/drawing/2014/main" id="{EACD891B-ACC7-EB4B-8E2A-2E5A44531EED}"/>
              </a:ext>
            </a:extLst>
          </p:cNvPr>
          <p:cNvSpPr>
            <a:spLocks noGrp="1" noRot="1" noChangeAspect="1" noChangeArrowheads="1" noTextEdit="1"/>
          </p:cNvSpPr>
          <p:nvPr>
            <p:ph type="sldImg"/>
          </p:nvPr>
        </p:nvSpPr>
        <p:spPr>
          <a:ln/>
        </p:spPr>
      </p:sp>
      <p:sp>
        <p:nvSpPr>
          <p:cNvPr id="7172" name="Rectangle 3">
            <a:extLst>
              <a:ext uri="{FF2B5EF4-FFF2-40B4-BE49-F238E27FC236}">
                <a16:creationId xmlns:a16="http://schemas.microsoft.com/office/drawing/2014/main" id="{597FEBC7-668A-8A48-A6A6-6C6DE1A9A8AB}"/>
              </a:ext>
            </a:extLst>
          </p:cNvPr>
          <p:cNvSpPr>
            <a:spLocks noGrp="1" noChangeArrowheads="1"/>
          </p:cNvSpPr>
          <p:nvPr>
            <p:ph type="body" idx="1"/>
          </p:nvPr>
        </p:nvSpPr>
        <p:spPr>
          <a:xfrm>
            <a:off x="906463" y="4714875"/>
            <a:ext cx="4984750" cy="4467225"/>
          </a:xfrm>
          <a:noFill/>
        </p:spPr>
        <p:txBody>
          <a:bodyPr/>
          <a:lstStyle/>
          <a:p>
            <a:pPr eaLnBrk="1" hangingPunct="1"/>
            <a:endParaRPr lang="en-GB" altLang="en-US">
              <a:latin typeface="Arial" panose="020B0604020202020204" pitchFamily="34" charset="0"/>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07DF92-7F36-3641-B026-BEFA95CD5F02}" type="slidenum">
              <a:rPr lang="en-US" altLang="en-US" smtClean="0"/>
              <a:pPr/>
              <a:t>3</a:t>
            </a:fld>
            <a:endParaRPr lang="en-US" altLang="en-US"/>
          </a:p>
        </p:txBody>
      </p:sp>
    </p:spTree>
    <p:extLst>
      <p:ext uri="{BB962C8B-B14F-4D97-AF65-F5344CB8AC3E}">
        <p14:creationId xmlns:p14="http://schemas.microsoft.com/office/powerpoint/2010/main" val="2620509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07DF92-7F36-3641-B026-BEFA95CD5F02}" type="slidenum">
              <a:rPr lang="en-US" altLang="en-US" smtClean="0"/>
              <a:pPr/>
              <a:t>4</a:t>
            </a:fld>
            <a:endParaRPr lang="en-US" altLang="en-US"/>
          </a:p>
        </p:txBody>
      </p:sp>
    </p:spTree>
    <p:extLst>
      <p:ext uri="{BB962C8B-B14F-4D97-AF65-F5344CB8AC3E}">
        <p14:creationId xmlns:p14="http://schemas.microsoft.com/office/powerpoint/2010/main" val="518562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07DF92-7F36-3641-B026-BEFA95CD5F02}" type="slidenum">
              <a:rPr lang="en-US" altLang="en-US" smtClean="0"/>
              <a:pPr/>
              <a:t>5</a:t>
            </a:fld>
            <a:endParaRPr lang="en-US" altLang="en-US"/>
          </a:p>
        </p:txBody>
      </p:sp>
    </p:spTree>
    <p:extLst>
      <p:ext uri="{BB962C8B-B14F-4D97-AF65-F5344CB8AC3E}">
        <p14:creationId xmlns:p14="http://schemas.microsoft.com/office/powerpoint/2010/main" val="31132228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07DF92-7F36-3641-B026-BEFA95CD5F02}" type="slidenum">
              <a:rPr lang="en-US" altLang="en-US" smtClean="0"/>
              <a:pPr/>
              <a:t>6</a:t>
            </a:fld>
            <a:endParaRPr lang="en-US" altLang="en-US"/>
          </a:p>
        </p:txBody>
      </p:sp>
    </p:spTree>
    <p:extLst>
      <p:ext uri="{BB962C8B-B14F-4D97-AF65-F5344CB8AC3E}">
        <p14:creationId xmlns:p14="http://schemas.microsoft.com/office/powerpoint/2010/main" val="2738863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07DF92-7F36-3641-B026-BEFA95CD5F02}" type="slidenum">
              <a:rPr lang="en-US" altLang="en-US" smtClean="0"/>
              <a:pPr/>
              <a:t>7</a:t>
            </a:fld>
            <a:endParaRPr lang="en-US" altLang="en-US"/>
          </a:p>
        </p:txBody>
      </p:sp>
    </p:spTree>
    <p:extLst>
      <p:ext uri="{BB962C8B-B14F-4D97-AF65-F5344CB8AC3E}">
        <p14:creationId xmlns:p14="http://schemas.microsoft.com/office/powerpoint/2010/main" val="9531280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07DF92-7F36-3641-B026-BEFA95CD5F02}" type="slidenum">
              <a:rPr lang="en-US" altLang="en-US" smtClean="0"/>
              <a:pPr/>
              <a:t>8</a:t>
            </a:fld>
            <a:endParaRPr lang="en-US" altLang="en-US"/>
          </a:p>
        </p:txBody>
      </p:sp>
    </p:spTree>
    <p:extLst>
      <p:ext uri="{BB962C8B-B14F-4D97-AF65-F5344CB8AC3E}">
        <p14:creationId xmlns:p14="http://schemas.microsoft.com/office/powerpoint/2010/main" val="19331222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07DF92-7F36-3641-B026-BEFA95CD5F02}" type="slidenum">
              <a:rPr lang="en-US" altLang="en-US" smtClean="0"/>
              <a:pPr/>
              <a:t>9</a:t>
            </a:fld>
            <a:endParaRPr lang="en-US" altLang="en-US"/>
          </a:p>
        </p:txBody>
      </p:sp>
    </p:spTree>
    <p:extLst>
      <p:ext uri="{BB962C8B-B14F-4D97-AF65-F5344CB8AC3E}">
        <p14:creationId xmlns:p14="http://schemas.microsoft.com/office/powerpoint/2010/main" val="16268819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07DF92-7F36-3641-B026-BEFA95CD5F02}" type="slidenum">
              <a:rPr lang="en-US" altLang="en-US" smtClean="0"/>
              <a:pPr/>
              <a:t>10</a:t>
            </a:fld>
            <a:endParaRPr lang="en-US" altLang="en-US"/>
          </a:p>
        </p:txBody>
      </p:sp>
    </p:spTree>
    <p:extLst>
      <p:ext uri="{BB962C8B-B14F-4D97-AF65-F5344CB8AC3E}">
        <p14:creationId xmlns:p14="http://schemas.microsoft.com/office/powerpoint/2010/main" val="4480744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07DF92-7F36-3641-B026-BEFA95CD5F02}" type="slidenum">
              <a:rPr lang="en-US" altLang="en-US" smtClean="0"/>
              <a:pPr/>
              <a:t>11</a:t>
            </a:fld>
            <a:endParaRPr lang="en-US" altLang="en-US"/>
          </a:p>
        </p:txBody>
      </p:sp>
    </p:spTree>
    <p:extLst>
      <p:ext uri="{BB962C8B-B14F-4D97-AF65-F5344CB8AC3E}">
        <p14:creationId xmlns:p14="http://schemas.microsoft.com/office/powerpoint/2010/main" val="40242499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07DF92-7F36-3641-B026-BEFA95CD5F02}" type="slidenum">
              <a:rPr lang="en-US" altLang="en-US" smtClean="0"/>
              <a:pPr/>
              <a:t>12</a:t>
            </a:fld>
            <a:endParaRPr lang="en-US" altLang="en-US"/>
          </a:p>
        </p:txBody>
      </p:sp>
    </p:spTree>
    <p:extLst>
      <p:ext uri="{BB962C8B-B14F-4D97-AF65-F5344CB8AC3E}">
        <p14:creationId xmlns:p14="http://schemas.microsoft.com/office/powerpoint/2010/main" val="15445600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07DF92-7F36-3641-B026-BEFA95CD5F02}" type="slidenum">
              <a:rPr lang="en-US" altLang="en-US" smtClean="0"/>
              <a:pPr/>
              <a:t>13</a:t>
            </a:fld>
            <a:endParaRPr lang="en-US" altLang="en-US"/>
          </a:p>
        </p:txBody>
      </p:sp>
    </p:spTree>
    <p:extLst>
      <p:ext uri="{BB962C8B-B14F-4D97-AF65-F5344CB8AC3E}">
        <p14:creationId xmlns:p14="http://schemas.microsoft.com/office/powerpoint/2010/main" val="9168790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07DF92-7F36-3641-B026-BEFA95CD5F02}" type="slidenum">
              <a:rPr lang="en-US" altLang="en-US" smtClean="0"/>
              <a:pPr/>
              <a:t>14</a:t>
            </a:fld>
            <a:endParaRPr lang="en-US" altLang="en-US"/>
          </a:p>
        </p:txBody>
      </p:sp>
    </p:spTree>
    <p:extLst>
      <p:ext uri="{BB962C8B-B14F-4D97-AF65-F5344CB8AC3E}">
        <p14:creationId xmlns:p14="http://schemas.microsoft.com/office/powerpoint/2010/main" val="35352972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07DF92-7F36-3641-B026-BEFA95CD5F02}" type="slidenum">
              <a:rPr lang="en-US" altLang="en-US" smtClean="0"/>
              <a:pPr/>
              <a:t>15</a:t>
            </a:fld>
            <a:endParaRPr lang="en-US" altLang="en-US"/>
          </a:p>
        </p:txBody>
      </p:sp>
    </p:spTree>
    <p:extLst>
      <p:ext uri="{BB962C8B-B14F-4D97-AF65-F5344CB8AC3E}">
        <p14:creationId xmlns:p14="http://schemas.microsoft.com/office/powerpoint/2010/main" val="24413276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07DF92-7F36-3641-B026-BEFA95CD5F02}" type="slidenum">
              <a:rPr lang="en-US" altLang="en-US" smtClean="0"/>
              <a:pPr/>
              <a:t>16</a:t>
            </a:fld>
            <a:endParaRPr lang="en-US" altLang="en-US"/>
          </a:p>
        </p:txBody>
      </p:sp>
    </p:spTree>
    <p:extLst>
      <p:ext uri="{BB962C8B-B14F-4D97-AF65-F5344CB8AC3E}">
        <p14:creationId xmlns:p14="http://schemas.microsoft.com/office/powerpoint/2010/main" val="25511636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07DF92-7F36-3641-B026-BEFA95CD5F02}" type="slidenum">
              <a:rPr lang="en-US" altLang="en-US" smtClean="0"/>
              <a:pPr/>
              <a:t>17</a:t>
            </a:fld>
            <a:endParaRPr lang="en-US" altLang="en-US"/>
          </a:p>
        </p:txBody>
      </p:sp>
    </p:spTree>
    <p:extLst>
      <p:ext uri="{BB962C8B-B14F-4D97-AF65-F5344CB8AC3E}">
        <p14:creationId xmlns:p14="http://schemas.microsoft.com/office/powerpoint/2010/main" val="9716901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07DF92-7F36-3641-B026-BEFA95CD5F02}" type="slidenum">
              <a:rPr lang="en-US" altLang="en-US" smtClean="0"/>
              <a:pPr/>
              <a:t>18</a:t>
            </a:fld>
            <a:endParaRPr lang="en-US" altLang="en-US"/>
          </a:p>
        </p:txBody>
      </p:sp>
    </p:spTree>
    <p:extLst>
      <p:ext uri="{BB962C8B-B14F-4D97-AF65-F5344CB8AC3E}">
        <p14:creationId xmlns:p14="http://schemas.microsoft.com/office/powerpoint/2010/main" val="6888028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3AE29AE4-87A7-704F-B390-4CCB46F7BA1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A882638-CB91-4640-81A0-24B81E40AC44}" type="slidenum">
              <a:rPr lang="en-US" altLang="en-US">
                <a:ea typeface="MS PGothic" panose="020B0600070205080204" pitchFamily="34" charset="-128"/>
              </a:rPr>
              <a:pPr/>
              <a:t>19</a:t>
            </a:fld>
            <a:endParaRPr lang="en-US" altLang="en-US">
              <a:ea typeface="MS PGothic" panose="020B0600070205080204" pitchFamily="34" charset="-128"/>
            </a:endParaRPr>
          </a:p>
        </p:txBody>
      </p:sp>
      <p:sp>
        <p:nvSpPr>
          <p:cNvPr id="7171" name="Rectangle 2">
            <a:extLst>
              <a:ext uri="{FF2B5EF4-FFF2-40B4-BE49-F238E27FC236}">
                <a16:creationId xmlns:a16="http://schemas.microsoft.com/office/drawing/2014/main" id="{EACD891B-ACC7-EB4B-8E2A-2E5A44531EED}"/>
              </a:ext>
            </a:extLst>
          </p:cNvPr>
          <p:cNvSpPr>
            <a:spLocks noGrp="1" noRot="1" noChangeAspect="1" noChangeArrowheads="1" noTextEdit="1"/>
          </p:cNvSpPr>
          <p:nvPr>
            <p:ph type="sldImg"/>
          </p:nvPr>
        </p:nvSpPr>
        <p:spPr>
          <a:ln/>
        </p:spPr>
      </p:sp>
      <p:sp>
        <p:nvSpPr>
          <p:cNvPr id="7172" name="Rectangle 3">
            <a:extLst>
              <a:ext uri="{FF2B5EF4-FFF2-40B4-BE49-F238E27FC236}">
                <a16:creationId xmlns:a16="http://schemas.microsoft.com/office/drawing/2014/main" id="{597FEBC7-668A-8A48-A6A6-6C6DE1A9A8AB}"/>
              </a:ext>
            </a:extLst>
          </p:cNvPr>
          <p:cNvSpPr>
            <a:spLocks noGrp="1" noChangeArrowheads="1"/>
          </p:cNvSpPr>
          <p:nvPr>
            <p:ph type="body" idx="1"/>
          </p:nvPr>
        </p:nvSpPr>
        <p:spPr>
          <a:xfrm>
            <a:off x="906463" y="4714875"/>
            <a:ext cx="4984750" cy="4467225"/>
          </a:xfrm>
          <a:noFill/>
        </p:spPr>
        <p:txBody>
          <a:bodyPr/>
          <a:lstStyle/>
          <a:p>
            <a:pPr eaLnBrk="1" hangingPunct="1"/>
            <a:endParaRPr lang="en-GB"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607380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07DF92-7F36-3641-B026-BEFA95CD5F02}" type="slidenum">
              <a:rPr lang="en-US" altLang="en-US" smtClean="0"/>
              <a:pPr/>
              <a:t>20</a:t>
            </a:fld>
            <a:endParaRPr lang="en-US" altLang="en-US"/>
          </a:p>
        </p:txBody>
      </p:sp>
    </p:spTree>
    <p:extLst>
      <p:ext uri="{BB962C8B-B14F-4D97-AF65-F5344CB8AC3E}">
        <p14:creationId xmlns:p14="http://schemas.microsoft.com/office/powerpoint/2010/main" val="18279365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07DF92-7F36-3641-B026-BEFA95CD5F02}" type="slidenum">
              <a:rPr lang="en-US" altLang="en-US" smtClean="0"/>
              <a:pPr/>
              <a:t>21</a:t>
            </a:fld>
            <a:endParaRPr lang="en-US" altLang="en-US"/>
          </a:p>
        </p:txBody>
      </p:sp>
    </p:spTree>
    <p:extLst>
      <p:ext uri="{BB962C8B-B14F-4D97-AF65-F5344CB8AC3E}">
        <p14:creationId xmlns:p14="http://schemas.microsoft.com/office/powerpoint/2010/main" val="24204683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Rectangle 4">
            <a:extLst>
              <a:ext uri="{FF2B5EF4-FFF2-40B4-BE49-F238E27FC236}">
                <a16:creationId xmlns:a16="http://schemas.microsoft.com/office/drawing/2014/main" id="{A1885575-7E10-D741-8BDE-EC84D816E4F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6D201A1A-1ED7-E14C-814D-53AF1B55BD8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3084D048-B270-9B44-B477-04FA13FA41EF}"/>
              </a:ext>
            </a:extLst>
          </p:cNvPr>
          <p:cNvSpPr>
            <a:spLocks noGrp="1" noChangeArrowheads="1"/>
          </p:cNvSpPr>
          <p:nvPr>
            <p:ph type="sldNum" sz="quarter" idx="12"/>
          </p:nvPr>
        </p:nvSpPr>
        <p:spPr>
          <a:ln/>
        </p:spPr>
        <p:txBody>
          <a:bodyPr/>
          <a:lstStyle>
            <a:lvl1pPr>
              <a:defRPr/>
            </a:lvl1pPr>
          </a:lstStyle>
          <a:p>
            <a:fld id="{50F6DD24-CDB0-0541-845C-54572CDC59C3}" type="slidenum">
              <a:rPr lang="en-US" altLang="en-US"/>
              <a:pPr/>
              <a:t>‹#›</a:t>
            </a:fld>
            <a:endParaRPr lang="en-US" altLang="en-US"/>
          </a:p>
        </p:txBody>
      </p:sp>
    </p:spTree>
    <p:extLst>
      <p:ext uri="{BB962C8B-B14F-4D97-AF65-F5344CB8AC3E}">
        <p14:creationId xmlns:p14="http://schemas.microsoft.com/office/powerpoint/2010/main" val="1419804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0BAD126E-F699-7943-90F9-23EAC07225D4}"/>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AD4EC7BD-52A6-9E45-BBDC-7CB49DB020E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D76D373A-0FE9-634A-B77C-8A80DEE70954}"/>
              </a:ext>
            </a:extLst>
          </p:cNvPr>
          <p:cNvSpPr>
            <a:spLocks noGrp="1" noChangeArrowheads="1"/>
          </p:cNvSpPr>
          <p:nvPr>
            <p:ph type="sldNum" sz="quarter" idx="12"/>
          </p:nvPr>
        </p:nvSpPr>
        <p:spPr>
          <a:ln/>
        </p:spPr>
        <p:txBody>
          <a:bodyPr/>
          <a:lstStyle>
            <a:lvl1pPr>
              <a:defRPr/>
            </a:lvl1pPr>
          </a:lstStyle>
          <a:p>
            <a:fld id="{84A770C7-6163-9944-92E2-3FACFD41DD76}" type="slidenum">
              <a:rPr lang="en-US" altLang="en-US"/>
              <a:pPr/>
              <a:t>‹#›</a:t>
            </a:fld>
            <a:endParaRPr lang="en-US" altLang="en-US"/>
          </a:p>
        </p:txBody>
      </p:sp>
    </p:spTree>
    <p:extLst>
      <p:ext uri="{BB962C8B-B14F-4D97-AF65-F5344CB8AC3E}">
        <p14:creationId xmlns:p14="http://schemas.microsoft.com/office/powerpoint/2010/main" val="3544636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C3719ECC-B647-1D48-9A06-19F8D80F425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61B4B248-EC33-F149-9EDE-7748D44AFCD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6CB03293-168D-E249-80EE-AF0D682653F1}"/>
              </a:ext>
            </a:extLst>
          </p:cNvPr>
          <p:cNvSpPr>
            <a:spLocks noGrp="1" noChangeArrowheads="1"/>
          </p:cNvSpPr>
          <p:nvPr>
            <p:ph type="sldNum" sz="quarter" idx="12"/>
          </p:nvPr>
        </p:nvSpPr>
        <p:spPr>
          <a:ln/>
        </p:spPr>
        <p:txBody>
          <a:bodyPr/>
          <a:lstStyle>
            <a:lvl1pPr>
              <a:defRPr/>
            </a:lvl1pPr>
          </a:lstStyle>
          <a:p>
            <a:fld id="{2AFB59BF-0AEC-E843-AFC4-6E80FC92B7FE}" type="slidenum">
              <a:rPr lang="en-US" altLang="en-US"/>
              <a:pPr/>
              <a:t>‹#›</a:t>
            </a:fld>
            <a:endParaRPr lang="en-US" altLang="en-US"/>
          </a:p>
        </p:txBody>
      </p:sp>
    </p:spTree>
    <p:extLst>
      <p:ext uri="{BB962C8B-B14F-4D97-AF65-F5344CB8AC3E}">
        <p14:creationId xmlns:p14="http://schemas.microsoft.com/office/powerpoint/2010/main" val="1478906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3522A0EE-5879-034C-98BC-ED64A240F33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D3014022-1AC6-F94E-8610-DF3C3DD494ED}"/>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7642ED6A-F7E9-7C45-AA3A-C3E463A2801C}"/>
              </a:ext>
            </a:extLst>
          </p:cNvPr>
          <p:cNvSpPr>
            <a:spLocks noGrp="1" noChangeArrowheads="1"/>
          </p:cNvSpPr>
          <p:nvPr>
            <p:ph type="sldNum" sz="quarter" idx="12"/>
          </p:nvPr>
        </p:nvSpPr>
        <p:spPr>
          <a:ln/>
        </p:spPr>
        <p:txBody>
          <a:bodyPr/>
          <a:lstStyle>
            <a:lvl1pPr>
              <a:defRPr/>
            </a:lvl1pPr>
          </a:lstStyle>
          <a:p>
            <a:fld id="{A7244506-1B98-3E4D-AAA9-80AE21C3EBB1}" type="slidenum">
              <a:rPr lang="en-US" altLang="en-US"/>
              <a:pPr/>
              <a:t>‹#›</a:t>
            </a:fld>
            <a:endParaRPr lang="en-US" altLang="en-US"/>
          </a:p>
        </p:txBody>
      </p:sp>
    </p:spTree>
    <p:extLst>
      <p:ext uri="{BB962C8B-B14F-4D97-AF65-F5344CB8AC3E}">
        <p14:creationId xmlns:p14="http://schemas.microsoft.com/office/powerpoint/2010/main" val="276702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3898E69B-82B0-754F-B350-729A4A04A6B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357CA153-70AB-044A-9146-129B8A37D98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1CEB0402-043C-5A4B-8778-748262112816}"/>
              </a:ext>
            </a:extLst>
          </p:cNvPr>
          <p:cNvSpPr>
            <a:spLocks noGrp="1" noChangeArrowheads="1"/>
          </p:cNvSpPr>
          <p:nvPr>
            <p:ph type="sldNum" sz="quarter" idx="12"/>
          </p:nvPr>
        </p:nvSpPr>
        <p:spPr>
          <a:ln/>
        </p:spPr>
        <p:txBody>
          <a:bodyPr/>
          <a:lstStyle>
            <a:lvl1pPr>
              <a:defRPr/>
            </a:lvl1pPr>
          </a:lstStyle>
          <a:p>
            <a:fld id="{6F165091-121A-DB4D-8AF6-6346B100FAFB}" type="slidenum">
              <a:rPr lang="en-US" altLang="en-US"/>
              <a:pPr/>
              <a:t>‹#›</a:t>
            </a:fld>
            <a:endParaRPr lang="en-US" altLang="en-US"/>
          </a:p>
        </p:txBody>
      </p:sp>
    </p:spTree>
    <p:extLst>
      <p:ext uri="{BB962C8B-B14F-4D97-AF65-F5344CB8AC3E}">
        <p14:creationId xmlns:p14="http://schemas.microsoft.com/office/powerpoint/2010/main" val="3911392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4993203D-5318-AC42-8008-1B981104FFB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FA7926FD-0025-1D45-AA59-3992072251D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D8DFEB11-BC89-744E-8604-1FB5DB785AA3}"/>
              </a:ext>
            </a:extLst>
          </p:cNvPr>
          <p:cNvSpPr>
            <a:spLocks noGrp="1" noChangeArrowheads="1"/>
          </p:cNvSpPr>
          <p:nvPr>
            <p:ph type="sldNum" sz="quarter" idx="12"/>
          </p:nvPr>
        </p:nvSpPr>
        <p:spPr>
          <a:ln/>
        </p:spPr>
        <p:txBody>
          <a:bodyPr/>
          <a:lstStyle>
            <a:lvl1pPr>
              <a:defRPr/>
            </a:lvl1pPr>
          </a:lstStyle>
          <a:p>
            <a:fld id="{556C1AE4-F85B-D141-B6FF-7DFA4217BBB3}" type="slidenum">
              <a:rPr lang="en-US" altLang="en-US"/>
              <a:pPr/>
              <a:t>‹#›</a:t>
            </a:fld>
            <a:endParaRPr lang="en-US" altLang="en-US"/>
          </a:p>
        </p:txBody>
      </p:sp>
    </p:spTree>
    <p:extLst>
      <p:ext uri="{BB962C8B-B14F-4D97-AF65-F5344CB8AC3E}">
        <p14:creationId xmlns:p14="http://schemas.microsoft.com/office/powerpoint/2010/main" val="1205322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7362D8F-FAB1-C442-94C6-084396DF93F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20417DCC-01E3-7F48-8813-ED563E69CBD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B6839B6C-C928-B142-9800-129D5B340DE8}"/>
              </a:ext>
            </a:extLst>
          </p:cNvPr>
          <p:cNvSpPr>
            <a:spLocks noGrp="1" noChangeArrowheads="1"/>
          </p:cNvSpPr>
          <p:nvPr>
            <p:ph type="sldNum" sz="quarter" idx="12"/>
          </p:nvPr>
        </p:nvSpPr>
        <p:spPr>
          <a:ln/>
        </p:spPr>
        <p:txBody>
          <a:bodyPr/>
          <a:lstStyle>
            <a:lvl1pPr>
              <a:defRPr/>
            </a:lvl1pPr>
          </a:lstStyle>
          <a:p>
            <a:fld id="{B6C82A4C-4CC0-FC4F-A8D1-B2C94B9E46A0}" type="slidenum">
              <a:rPr lang="en-US" altLang="en-US"/>
              <a:pPr/>
              <a:t>‹#›</a:t>
            </a:fld>
            <a:endParaRPr lang="en-US" altLang="en-US"/>
          </a:p>
        </p:txBody>
      </p:sp>
    </p:spTree>
    <p:extLst>
      <p:ext uri="{BB962C8B-B14F-4D97-AF65-F5344CB8AC3E}">
        <p14:creationId xmlns:p14="http://schemas.microsoft.com/office/powerpoint/2010/main" val="4177187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899F0DB-E615-3B45-B49B-CD62E8DD011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775C1396-2F2B-D24E-AC4A-CF5A7A57805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038656B0-0C37-7144-A6AE-A6E8E2587B09}"/>
              </a:ext>
            </a:extLst>
          </p:cNvPr>
          <p:cNvSpPr>
            <a:spLocks noGrp="1" noChangeArrowheads="1"/>
          </p:cNvSpPr>
          <p:nvPr>
            <p:ph type="sldNum" sz="quarter" idx="12"/>
          </p:nvPr>
        </p:nvSpPr>
        <p:spPr>
          <a:ln/>
        </p:spPr>
        <p:txBody>
          <a:bodyPr/>
          <a:lstStyle>
            <a:lvl1pPr>
              <a:defRPr/>
            </a:lvl1pPr>
          </a:lstStyle>
          <a:p>
            <a:fld id="{A70E6A08-88C3-D248-A350-BE7EBE7E55C7}" type="slidenum">
              <a:rPr lang="en-US" altLang="en-US"/>
              <a:pPr/>
              <a:t>‹#›</a:t>
            </a:fld>
            <a:endParaRPr lang="en-US" altLang="en-US"/>
          </a:p>
        </p:txBody>
      </p:sp>
    </p:spTree>
    <p:extLst>
      <p:ext uri="{BB962C8B-B14F-4D97-AF65-F5344CB8AC3E}">
        <p14:creationId xmlns:p14="http://schemas.microsoft.com/office/powerpoint/2010/main" val="523512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B9EF45B-E704-0D48-A5BD-7F86D934F9C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AE8332A1-6153-BC4F-B601-CC3E0F480C2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EFADAF76-59C1-7F4F-AB4D-793623B93C47}"/>
              </a:ext>
            </a:extLst>
          </p:cNvPr>
          <p:cNvSpPr>
            <a:spLocks noGrp="1" noChangeArrowheads="1"/>
          </p:cNvSpPr>
          <p:nvPr>
            <p:ph type="sldNum" sz="quarter" idx="12"/>
          </p:nvPr>
        </p:nvSpPr>
        <p:spPr>
          <a:ln/>
        </p:spPr>
        <p:txBody>
          <a:bodyPr/>
          <a:lstStyle>
            <a:lvl1pPr>
              <a:defRPr/>
            </a:lvl1pPr>
          </a:lstStyle>
          <a:p>
            <a:fld id="{449AF6F3-BD3E-B44E-8E96-E8F17EF87D5F}" type="slidenum">
              <a:rPr lang="en-US" altLang="en-US"/>
              <a:pPr/>
              <a:t>‹#›</a:t>
            </a:fld>
            <a:endParaRPr lang="en-US" altLang="en-US"/>
          </a:p>
        </p:txBody>
      </p:sp>
    </p:spTree>
    <p:extLst>
      <p:ext uri="{BB962C8B-B14F-4D97-AF65-F5344CB8AC3E}">
        <p14:creationId xmlns:p14="http://schemas.microsoft.com/office/powerpoint/2010/main" val="4227852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EA8B252B-97B9-AE4F-8E88-3A76EED977F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CC9C72D3-D9F7-2C45-8673-4D5E2564218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6FEDC6D9-AB3B-D845-9C43-393D0877735E}"/>
              </a:ext>
            </a:extLst>
          </p:cNvPr>
          <p:cNvSpPr>
            <a:spLocks noGrp="1" noChangeArrowheads="1"/>
          </p:cNvSpPr>
          <p:nvPr>
            <p:ph type="sldNum" sz="quarter" idx="12"/>
          </p:nvPr>
        </p:nvSpPr>
        <p:spPr>
          <a:ln/>
        </p:spPr>
        <p:txBody>
          <a:bodyPr/>
          <a:lstStyle>
            <a:lvl1pPr>
              <a:defRPr/>
            </a:lvl1pPr>
          </a:lstStyle>
          <a:p>
            <a:fld id="{1888136B-29B5-BC4D-99A6-3CE4A473DF3C}" type="slidenum">
              <a:rPr lang="en-US" altLang="en-US"/>
              <a:pPr/>
              <a:t>‹#›</a:t>
            </a:fld>
            <a:endParaRPr lang="en-US" altLang="en-US"/>
          </a:p>
        </p:txBody>
      </p:sp>
    </p:spTree>
    <p:extLst>
      <p:ext uri="{BB962C8B-B14F-4D97-AF65-F5344CB8AC3E}">
        <p14:creationId xmlns:p14="http://schemas.microsoft.com/office/powerpoint/2010/main" val="296999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72A23356-F893-7A4A-B932-4F891D6B57B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C7F0E14E-F02D-7341-92EB-EA1650F951B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B5D8D8A1-821D-4545-A75F-E52F1A3E482B}"/>
              </a:ext>
            </a:extLst>
          </p:cNvPr>
          <p:cNvSpPr>
            <a:spLocks noGrp="1" noChangeArrowheads="1"/>
          </p:cNvSpPr>
          <p:nvPr>
            <p:ph type="sldNum" sz="quarter" idx="12"/>
          </p:nvPr>
        </p:nvSpPr>
        <p:spPr>
          <a:ln/>
        </p:spPr>
        <p:txBody>
          <a:bodyPr/>
          <a:lstStyle>
            <a:lvl1pPr>
              <a:defRPr/>
            </a:lvl1pPr>
          </a:lstStyle>
          <a:p>
            <a:fld id="{D532ED3B-A590-6B4B-B7AB-2BEF45555AB4}" type="slidenum">
              <a:rPr lang="en-US" altLang="en-US"/>
              <a:pPr/>
              <a:t>‹#›</a:t>
            </a:fld>
            <a:endParaRPr lang="en-US" altLang="en-US"/>
          </a:p>
        </p:txBody>
      </p:sp>
    </p:spTree>
    <p:extLst>
      <p:ext uri="{BB962C8B-B14F-4D97-AF65-F5344CB8AC3E}">
        <p14:creationId xmlns:p14="http://schemas.microsoft.com/office/powerpoint/2010/main" val="3601521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980467E3-48D5-2C4D-B499-65C7D55BCFD5}"/>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F44D18D3-ABCE-1C4B-8F24-AFAE1C8B1523}"/>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4CB28862-28B8-4010-822C-A09C814E49B4}"/>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en-US" altLang="en-US"/>
          </a:p>
        </p:txBody>
      </p:sp>
      <p:sp>
        <p:nvSpPr>
          <p:cNvPr id="1029" name="Rectangle 5">
            <a:extLst>
              <a:ext uri="{FF2B5EF4-FFF2-40B4-BE49-F238E27FC236}">
                <a16:creationId xmlns:a16="http://schemas.microsoft.com/office/drawing/2014/main" id="{FEACCAC9-ED17-4DC3-A6EE-AEE6F5BCA408}"/>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en-US" altLang="en-US"/>
          </a:p>
        </p:txBody>
      </p:sp>
      <p:sp>
        <p:nvSpPr>
          <p:cNvPr id="1030" name="Rectangle 6">
            <a:extLst>
              <a:ext uri="{FF2B5EF4-FFF2-40B4-BE49-F238E27FC236}">
                <a16:creationId xmlns:a16="http://schemas.microsoft.com/office/drawing/2014/main" id="{56155A83-B35E-4281-A283-288064152290}"/>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ECBA5BE4-2017-3A46-90C5-A2E0B0D7A349}"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5.pn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Diocese Colour Cross">
            <a:extLst>
              <a:ext uri="{FF2B5EF4-FFF2-40B4-BE49-F238E27FC236}">
                <a16:creationId xmlns:a16="http://schemas.microsoft.com/office/drawing/2014/main" id="{1AD64B11-A0B1-F843-A6E8-BC5F110606F5}"/>
              </a:ext>
            </a:extLst>
          </p:cNvPr>
          <p:cNvPicPr>
            <a:picLocks noChangeAspect="1" noChangeArrowheads="1"/>
          </p:cNvPicPr>
          <p:nvPr/>
        </p:nvPicPr>
        <p:blipFill>
          <a:blip r:embed="rId3" cstate="screen">
            <a:lum bright="80000" contrast="-80000"/>
            <a:extLst>
              <a:ext uri="{28A0092B-C50C-407E-A947-70E740481C1C}">
                <a14:useLocalDpi xmlns:a14="http://schemas.microsoft.com/office/drawing/2010/main"/>
              </a:ext>
            </a:extLst>
          </a:blip>
          <a:srcRect/>
          <a:stretch>
            <a:fillRect/>
          </a:stretch>
        </p:blipFill>
        <p:spPr bwMode="auto">
          <a:xfrm>
            <a:off x="0" y="3455988"/>
            <a:ext cx="30226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4">
            <a:extLst>
              <a:ext uri="{FF2B5EF4-FFF2-40B4-BE49-F238E27FC236}">
                <a16:creationId xmlns:a16="http://schemas.microsoft.com/office/drawing/2014/main" id="{92F2E5C8-4ECB-7448-B009-C579D79E3DA0}"/>
              </a:ext>
            </a:extLst>
          </p:cNvPr>
          <p:cNvSpPr>
            <a:spLocks noChangeArrowheads="1"/>
          </p:cNvSpPr>
          <p:nvPr/>
        </p:nvSpPr>
        <p:spPr bwMode="auto">
          <a:xfrm>
            <a:off x="2667000" y="838200"/>
            <a:ext cx="46482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endParaRPr lang="en-GB" altLang="en-US" sz="2400">
              <a:ea typeface="MS PGothic" panose="020B0600070205080204" pitchFamily="34" charset="-128"/>
            </a:endParaRPr>
          </a:p>
        </p:txBody>
      </p:sp>
      <p:sp>
        <p:nvSpPr>
          <p:cNvPr id="4100" name="Rectangle 6">
            <a:extLst>
              <a:ext uri="{FF2B5EF4-FFF2-40B4-BE49-F238E27FC236}">
                <a16:creationId xmlns:a16="http://schemas.microsoft.com/office/drawing/2014/main" id="{D6A9F074-58F8-0649-A2E7-F862861719D6}"/>
              </a:ext>
            </a:extLst>
          </p:cNvPr>
          <p:cNvSpPr>
            <a:spLocks noChangeArrowheads="1"/>
          </p:cNvSpPr>
          <p:nvPr/>
        </p:nvSpPr>
        <p:spPr bwMode="auto">
          <a:xfrm>
            <a:off x="538956" y="3068960"/>
            <a:ext cx="7993063" cy="25108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lnSpc>
                <a:spcPct val="145000"/>
              </a:lnSpc>
              <a:spcBef>
                <a:spcPct val="0"/>
              </a:spcBef>
              <a:buFontTx/>
              <a:buNone/>
            </a:pPr>
            <a:r>
              <a:rPr lang="en-GB" altLang="en-US" sz="4000" b="1">
                <a:solidFill>
                  <a:srgbClr val="542C8E"/>
                </a:solidFill>
                <a:latin typeface="Gill Sans MT" panose="020B0502020104020203" pitchFamily="34" charset="77"/>
                <a:ea typeface="MS PGothic" panose="020B0600070205080204" pitchFamily="34" charset="-128"/>
              </a:rPr>
              <a:t>Introducing the </a:t>
            </a:r>
          </a:p>
          <a:p>
            <a:pPr algn="ctr">
              <a:lnSpc>
                <a:spcPct val="145000"/>
              </a:lnSpc>
              <a:spcBef>
                <a:spcPct val="0"/>
              </a:spcBef>
              <a:buFontTx/>
              <a:buNone/>
            </a:pPr>
            <a:r>
              <a:rPr lang="en-GB" altLang="en-US" sz="4000" b="1">
                <a:solidFill>
                  <a:srgbClr val="542C8E"/>
                </a:solidFill>
                <a:latin typeface="Gill Sans MT" panose="020B0502020104020203" pitchFamily="34" charset="77"/>
                <a:ea typeface="MS PGothic" panose="020B0600070205080204" pitchFamily="34" charset="-128"/>
              </a:rPr>
              <a:t>PGS Digital Service</a:t>
            </a:r>
          </a:p>
          <a:p>
            <a:pPr algn="ctr">
              <a:lnSpc>
                <a:spcPct val="145000"/>
              </a:lnSpc>
              <a:spcBef>
                <a:spcPct val="0"/>
              </a:spcBef>
              <a:buFontTx/>
              <a:buNone/>
            </a:pPr>
            <a:r>
              <a:rPr lang="en-GB" altLang="en-US" b="1">
                <a:solidFill>
                  <a:srgbClr val="B89CE0"/>
                </a:solidFill>
                <a:latin typeface="Gill Sans MT" panose="020B0502020104020203" pitchFamily="34" charset="77"/>
                <a:ea typeface="MS PGothic" panose="020B0600070205080204" pitchFamily="34" charset="-128"/>
              </a:rPr>
              <a:t>March 2021</a:t>
            </a:r>
          </a:p>
        </p:txBody>
      </p:sp>
      <p:pic>
        <p:nvPicPr>
          <p:cNvPr id="4101" name="Picture 7" descr="Parish Giving Scheme Logo horizontal FINAL">
            <a:extLst>
              <a:ext uri="{FF2B5EF4-FFF2-40B4-BE49-F238E27FC236}">
                <a16:creationId xmlns:a16="http://schemas.microsoft.com/office/drawing/2014/main" id="{22F91335-01C7-3648-A51D-E1634D51F20C}"/>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619362" y="773272"/>
            <a:ext cx="5905276" cy="198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8" descr="Diocese Colour Cross">
            <a:extLst>
              <a:ext uri="{FF2B5EF4-FFF2-40B4-BE49-F238E27FC236}">
                <a16:creationId xmlns:a16="http://schemas.microsoft.com/office/drawing/2014/main" id="{0974ACFB-644A-AD45-8B17-3B10FAF7E65F}"/>
              </a:ext>
            </a:extLst>
          </p:cNvPr>
          <p:cNvPicPr>
            <a:picLocks noChangeAspect="1" noChangeArrowheads="1"/>
          </p:cNvPicPr>
          <p:nvPr/>
        </p:nvPicPr>
        <p:blipFill>
          <a:blip r:embed="rId3" cstate="screen">
            <a:lum bright="80000" contrast="-80000"/>
            <a:extLst>
              <a:ext uri="{28A0092B-C50C-407E-A947-70E740481C1C}">
                <a14:useLocalDpi xmlns:a14="http://schemas.microsoft.com/office/drawing/2010/main"/>
              </a:ext>
            </a:extLst>
          </a:blip>
          <a:srcRect/>
          <a:stretch>
            <a:fillRect/>
          </a:stretch>
        </p:blipFill>
        <p:spPr bwMode="auto">
          <a:xfrm>
            <a:off x="0" y="3429000"/>
            <a:ext cx="30226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6" name="Text Box 10">
            <a:extLst>
              <a:ext uri="{FF2B5EF4-FFF2-40B4-BE49-F238E27FC236}">
                <a16:creationId xmlns:a16="http://schemas.microsoft.com/office/drawing/2014/main" id="{B212DEF6-3602-7340-AE4E-85928AD5EE3B}"/>
              </a:ext>
            </a:extLst>
          </p:cNvPr>
          <p:cNvSpPr txBox="1">
            <a:spLocks noChangeArrowheads="1"/>
          </p:cNvSpPr>
          <p:nvPr/>
        </p:nvSpPr>
        <p:spPr bwMode="auto">
          <a:xfrm>
            <a:off x="827584" y="1859340"/>
            <a:ext cx="7488832" cy="3613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a:buNone/>
            </a:pPr>
            <a:r>
              <a:rPr lang="en-GB" altLang="en-US" sz="2800">
                <a:solidFill>
                  <a:srgbClr val="542C8E"/>
                </a:solidFill>
                <a:latin typeface="Gill Sans MT" panose="020B0502020104020203" pitchFamily="34" charset="77"/>
                <a:ea typeface="MS PGothic" panose="020B0600070205080204" pitchFamily="34" charset="-128"/>
              </a:rPr>
              <a:t>The Parish Giving Scheme (PGS) is a </a:t>
            </a:r>
          </a:p>
          <a:p>
            <a:pPr algn="r">
              <a:buNone/>
            </a:pPr>
            <a:r>
              <a:rPr lang="en-GB" altLang="en-US" sz="2800" b="1">
                <a:solidFill>
                  <a:srgbClr val="542C8E"/>
                </a:solidFill>
                <a:latin typeface="Gill Sans MT" panose="020B0502020104020203" pitchFamily="34" charset="77"/>
                <a:ea typeface="MS PGothic" panose="020B0600070205080204" pitchFamily="34" charset="-128"/>
              </a:rPr>
              <a:t>simple</a:t>
            </a:r>
            <a:r>
              <a:rPr lang="en-GB" altLang="en-US" sz="2800">
                <a:solidFill>
                  <a:srgbClr val="542C8E"/>
                </a:solidFill>
                <a:latin typeface="Gill Sans MT" panose="020B0502020104020203" pitchFamily="34" charset="77"/>
                <a:ea typeface="MS PGothic" panose="020B0600070205080204" pitchFamily="34" charset="-128"/>
              </a:rPr>
              <a:t> and </a:t>
            </a:r>
            <a:r>
              <a:rPr lang="en-GB" altLang="en-US" sz="2800" b="1">
                <a:solidFill>
                  <a:srgbClr val="542C8E"/>
                </a:solidFill>
                <a:latin typeface="Gill Sans MT" panose="020B0502020104020203" pitchFamily="34" charset="77"/>
                <a:ea typeface="MS PGothic" panose="020B0600070205080204" pitchFamily="34" charset="-128"/>
              </a:rPr>
              <a:t>secure</a:t>
            </a:r>
            <a:r>
              <a:rPr lang="en-GB" altLang="en-US" sz="2800">
                <a:solidFill>
                  <a:srgbClr val="542C8E"/>
                </a:solidFill>
                <a:latin typeface="Gill Sans MT" panose="020B0502020104020203" pitchFamily="34" charset="77"/>
                <a:ea typeface="MS PGothic" panose="020B0600070205080204" pitchFamily="34" charset="-128"/>
              </a:rPr>
              <a:t> way for churches to </a:t>
            </a:r>
          </a:p>
          <a:p>
            <a:pPr algn="r">
              <a:buNone/>
            </a:pPr>
            <a:r>
              <a:rPr lang="en-GB" altLang="en-US" sz="2800">
                <a:solidFill>
                  <a:srgbClr val="542C8E"/>
                </a:solidFill>
                <a:latin typeface="Gill Sans MT" panose="020B0502020104020203" pitchFamily="34" charset="77"/>
                <a:ea typeface="MS PGothic" panose="020B0600070205080204" pitchFamily="34" charset="-128"/>
              </a:rPr>
              <a:t>receive regular donations. </a:t>
            </a:r>
          </a:p>
          <a:p>
            <a:pPr>
              <a:buNone/>
            </a:pPr>
            <a:endParaRPr lang="en-GB" altLang="en-US">
              <a:solidFill>
                <a:srgbClr val="542C8E"/>
              </a:solidFill>
              <a:latin typeface="Gill Sans MT" panose="020B0502020104020203" pitchFamily="34" charset="77"/>
              <a:ea typeface="MS PGothic" panose="020B0600070205080204" pitchFamily="34" charset="-128"/>
            </a:endParaRPr>
          </a:p>
          <a:p>
            <a:pPr algn="r">
              <a:buNone/>
            </a:pPr>
            <a:r>
              <a:rPr lang="en-GB" altLang="en-US" sz="2800">
                <a:solidFill>
                  <a:srgbClr val="542C8E"/>
                </a:solidFill>
                <a:latin typeface="Gill Sans MT" panose="020B0502020104020203" pitchFamily="34" charset="77"/>
                <a:ea typeface="MS PGothic" panose="020B0600070205080204" pitchFamily="34" charset="-128"/>
              </a:rPr>
              <a:t>We exist in order to enhance the </a:t>
            </a:r>
            <a:r>
              <a:rPr lang="en-GB" altLang="en-US" sz="2800" b="1">
                <a:solidFill>
                  <a:srgbClr val="542C8E"/>
                </a:solidFill>
                <a:latin typeface="Gill Sans MT" panose="020B0502020104020203" pitchFamily="34" charset="77"/>
                <a:ea typeface="MS PGothic" panose="020B0600070205080204" pitchFamily="34" charset="-128"/>
              </a:rPr>
              <a:t>generosity</a:t>
            </a:r>
            <a:r>
              <a:rPr lang="en-GB" altLang="en-US" sz="2800">
                <a:solidFill>
                  <a:srgbClr val="542C8E"/>
                </a:solidFill>
                <a:latin typeface="Gill Sans MT" panose="020B0502020104020203" pitchFamily="34" charset="77"/>
                <a:ea typeface="MS PGothic" panose="020B0600070205080204" pitchFamily="34" charset="-128"/>
              </a:rPr>
              <a:t> that enriches the Church of England’s </a:t>
            </a:r>
          </a:p>
          <a:p>
            <a:pPr algn="r">
              <a:buNone/>
            </a:pPr>
            <a:r>
              <a:rPr lang="en-GB" altLang="en-US" sz="2800">
                <a:solidFill>
                  <a:srgbClr val="542C8E"/>
                </a:solidFill>
                <a:latin typeface="Gill Sans MT" panose="020B0502020104020203" pitchFamily="34" charset="77"/>
                <a:ea typeface="MS PGothic" panose="020B0600070205080204" pitchFamily="34" charset="-128"/>
              </a:rPr>
              <a:t>ministry in each community.</a:t>
            </a:r>
          </a:p>
        </p:txBody>
      </p:sp>
      <p:sp>
        <p:nvSpPr>
          <p:cNvPr id="6147" name="Rectangle 4">
            <a:extLst>
              <a:ext uri="{FF2B5EF4-FFF2-40B4-BE49-F238E27FC236}">
                <a16:creationId xmlns:a16="http://schemas.microsoft.com/office/drawing/2014/main" id="{7D956A0C-1322-FF4F-BF49-8F3B68077D7D}"/>
              </a:ext>
            </a:extLst>
          </p:cNvPr>
          <p:cNvSpPr>
            <a:spLocks noChangeArrowheads="1"/>
          </p:cNvSpPr>
          <p:nvPr/>
        </p:nvSpPr>
        <p:spPr bwMode="auto">
          <a:xfrm>
            <a:off x="467544" y="404664"/>
            <a:ext cx="770572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4000" b="1">
                <a:solidFill>
                  <a:srgbClr val="542C8E"/>
                </a:solidFill>
                <a:latin typeface="Gill Sans MT" panose="020B0502020104020203" pitchFamily="34" charset="77"/>
                <a:ea typeface="MS PGothic" panose="020B0600070205080204" pitchFamily="34" charset="-128"/>
              </a:rPr>
              <a:t>What is the PGS?</a:t>
            </a:r>
            <a:endParaRPr lang="en-US" altLang="en-US" sz="4000">
              <a:solidFill>
                <a:srgbClr val="542C8E"/>
              </a:solidFill>
              <a:latin typeface="Gill Sans MT" panose="020B0502020104020203" pitchFamily="34" charset="77"/>
              <a:ea typeface="MS PGothic" panose="020B0600070205080204"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8" descr="Diocese Colour Cross">
            <a:extLst>
              <a:ext uri="{FF2B5EF4-FFF2-40B4-BE49-F238E27FC236}">
                <a16:creationId xmlns:a16="http://schemas.microsoft.com/office/drawing/2014/main" id="{0974ACFB-644A-AD45-8B17-3B10FAF7E65F}"/>
              </a:ext>
            </a:extLst>
          </p:cNvPr>
          <p:cNvPicPr>
            <a:picLocks noChangeAspect="1" noChangeArrowheads="1"/>
          </p:cNvPicPr>
          <p:nvPr/>
        </p:nvPicPr>
        <p:blipFill>
          <a:blip r:embed="rId3" cstate="screen">
            <a:lum bright="80000" contrast="-80000"/>
            <a:extLst>
              <a:ext uri="{28A0092B-C50C-407E-A947-70E740481C1C}">
                <a14:useLocalDpi xmlns:a14="http://schemas.microsoft.com/office/drawing/2010/main"/>
              </a:ext>
            </a:extLst>
          </a:blip>
          <a:srcRect/>
          <a:stretch>
            <a:fillRect/>
          </a:stretch>
        </p:blipFill>
        <p:spPr bwMode="auto">
          <a:xfrm>
            <a:off x="0" y="3429000"/>
            <a:ext cx="30226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6" name="Text Box 10">
            <a:extLst>
              <a:ext uri="{FF2B5EF4-FFF2-40B4-BE49-F238E27FC236}">
                <a16:creationId xmlns:a16="http://schemas.microsoft.com/office/drawing/2014/main" id="{B212DEF6-3602-7340-AE4E-85928AD5EE3B}"/>
              </a:ext>
            </a:extLst>
          </p:cNvPr>
          <p:cNvSpPr txBox="1">
            <a:spLocks noChangeArrowheads="1"/>
          </p:cNvSpPr>
          <p:nvPr/>
        </p:nvSpPr>
        <p:spPr bwMode="auto">
          <a:xfrm>
            <a:off x="899592" y="4725043"/>
            <a:ext cx="7848872" cy="179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buNone/>
            </a:pPr>
            <a:r>
              <a:rPr lang="en-GB" altLang="en-US" sz="2400" dirty="0">
                <a:solidFill>
                  <a:srgbClr val="542C8E"/>
                </a:solidFill>
                <a:latin typeface="Gill Sans MT" panose="020B0502020104020203" pitchFamily="34" charset="77"/>
                <a:ea typeface="MS PGothic" panose="020B0600070205080204" pitchFamily="34" charset="-128"/>
              </a:rPr>
              <a:t>We are committed to empowering all generations to give with confidence and to feel valued, while easing the administrative burden for churches.</a:t>
            </a:r>
            <a:endParaRPr lang="en-US" sz="2400" dirty="0">
              <a:solidFill>
                <a:srgbClr val="7030A0"/>
              </a:solidFill>
              <a:latin typeface="Gill Sans MT" panose="020B0502020104020203" pitchFamily="34" charset="77"/>
            </a:endParaRPr>
          </a:p>
          <a:p>
            <a:pPr>
              <a:buNone/>
            </a:pPr>
            <a:endParaRPr lang="en-GB" altLang="en-US" dirty="0">
              <a:solidFill>
                <a:srgbClr val="542C8E"/>
              </a:solidFill>
              <a:latin typeface="Gill Sans MT" panose="020B0502020104020203" pitchFamily="34" charset="77"/>
              <a:ea typeface="MS PGothic" panose="020B0600070205080204" pitchFamily="34" charset="-128"/>
            </a:endParaRPr>
          </a:p>
        </p:txBody>
      </p:sp>
      <p:sp>
        <p:nvSpPr>
          <p:cNvPr id="6147" name="Rectangle 4">
            <a:extLst>
              <a:ext uri="{FF2B5EF4-FFF2-40B4-BE49-F238E27FC236}">
                <a16:creationId xmlns:a16="http://schemas.microsoft.com/office/drawing/2014/main" id="{7D956A0C-1322-FF4F-BF49-8F3B68077D7D}"/>
              </a:ext>
            </a:extLst>
          </p:cNvPr>
          <p:cNvSpPr>
            <a:spLocks noChangeArrowheads="1"/>
          </p:cNvSpPr>
          <p:nvPr/>
        </p:nvSpPr>
        <p:spPr bwMode="auto">
          <a:xfrm>
            <a:off x="458103" y="402330"/>
            <a:ext cx="770572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4000" b="1">
                <a:solidFill>
                  <a:srgbClr val="542C8E"/>
                </a:solidFill>
                <a:latin typeface="Gill Sans MT" panose="020B0502020104020203" pitchFamily="34" charset="77"/>
                <a:ea typeface="MS PGothic" panose="020B0600070205080204" pitchFamily="34" charset="-128"/>
              </a:rPr>
              <a:t>What is the PGS?</a:t>
            </a:r>
            <a:endParaRPr lang="en-US" altLang="en-US" sz="4000">
              <a:solidFill>
                <a:srgbClr val="542C8E"/>
              </a:solidFill>
              <a:latin typeface="Gill Sans MT" panose="020B0502020104020203" pitchFamily="34" charset="77"/>
              <a:ea typeface="MS PGothic" panose="020B0600070205080204" pitchFamily="34" charset="-128"/>
            </a:endParaRPr>
          </a:p>
        </p:txBody>
      </p:sp>
      <p:sp>
        <p:nvSpPr>
          <p:cNvPr id="2" name="TextBox 1">
            <a:extLst>
              <a:ext uri="{FF2B5EF4-FFF2-40B4-BE49-F238E27FC236}">
                <a16:creationId xmlns:a16="http://schemas.microsoft.com/office/drawing/2014/main" id="{5CC87618-5710-824A-803C-038917A74064}"/>
              </a:ext>
            </a:extLst>
          </p:cNvPr>
          <p:cNvSpPr txBox="1"/>
          <p:nvPr/>
        </p:nvSpPr>
        <p:spPr>
          <a:xfrm>
            <a:off x="1043608" y="1628800"/>
            <a:ext cx="6480720" cy="461665"/>
          </a:xfrm>
          <a:prstGeom prst="rect">
            <a:avLst/>
          </a:prstGeom>
          <a:noFill/>
        </p:spPr>
        <p:txBody>
          <a:bodyPr wrap="square" rtlCol="0">
            <a:spAutoFit/>
          </a:bodyPr>
          <a:lstStyle/>
          <a:p>
            <a:pPr>
              <a:buNone/>
            </a:pPr>
            <a:r>
              <a:rPr lang="en-GB" altLang="en-US" sz="2400">
                <a:solidFill>
                  <a:srgbClr val="542C8E"/>
                </a:solidFill>
                <a:latin typeface="Gill Sans MT" panose="020B0502020104020203" pitchFamily="34" charset="77"/>
                <a:ea typeface="MS PGothic" panose="020B0600070205080204" pitchFamily="34" charset="-128"/>
              </a:rPr>
              <a:t>Already </a:t>
            </a:r>
            <a:r>
              <a:rPr lang="en-GB" altLang="en-US" sz="2400" b="1">
                <a:solidFill>
                  <a:srgbClr val="542C8E"/>
                </a:solidFill>
                <a:latin typeface="Gill Sans MT" panose="020B0502020104020203" pitchFamily="34" charset="77"/>
                <a:ea typeface="MS PGothic" panose="020B0600070205080204" pitchFamily="34" charset="-128"/>
              </a:rPr>
              <a:t>trusted</a:t>
            </a:r>
            <a:r>
              <a:rPr lang="en-GB" altLang="en-US" sz="2400">
                <a:solidFill>
                  <a:srgbClr val="542C8E"/>
                </a:solidFill>
                <a:latin typeface="Gill Sans MT" panose="020B0502020104020203" pitchFamily="34" charset="77"/>
                <a:ea typeface="MS PGothic" panose="020B0600070205080204" pitchFamily="34" charset="-128"/>
              </a:rPr>
              <a:t> as the giving method of choice by </a:t>
            </a:r>
          </a:p>
        </p:txBody>
      </p:sp>
      <p:sp>
        <p:nvSpPr>
          <p:cNvPr id="3" name="TextBox 2">
            <a:extLst>
              <a:ext uri="{FF2B5EF4-FFF2-40B4-BE49-F238E27FC236}">
                <a16:creationId xmlns:a16="http://schemas.microsoft.com/office/drawing/2014/main" id="{67842ADD-C94A-8E40-8AB3-DF5D02C25742}"/>
              </a:ext>
            </a:extLst>
          </p:cNvPr>
          <p:cNvSpPr txBox="1"/>
          <p:nvPr/>
        </p:nvSpPr>
        <p:spPr>
          <a:xfrm>
            <a:off x="2331180" y="2333568"/>
            <a:ext cx="5832648" cy="646331"/>
          </a:xfrm>
          <a:prstGeom prst="rect">
            <a:avLst/>
          </a:prstGeom>
          <a:noFill/>
        </p:spPr>
        <p:txBody>
          <a:bodyPr wrap="square" rtlCol="0">
            <a:spAutoFit/>
          </a:bodyPr>
          <a:lstStyle/>
          <a:p>
            <a:pPr algn="r">
              <a:buNone/>
            </a:pPr>
            <a:r>
              <a:rPr lang="en-GB" altLang="en-US" sz="3600" dirty="0">
                <a:solidFill>
                  <a:srgbClr val="B89CE0"/>
                </a:solidFill>
                <a:latin typeface="Gill Sans MT" panose="020B0502020104020203" pitchFamily="34" charset="77"/>
                <a:ea typeface="MS PGothic" panose="020B0600070205080204" pitchFamily="34" charset="-128"/>
              </a:rPr>
              <a:t>more than </a:t>
            </a:r>
            <a:r>
              <a:rPr lang="en-GB" altLang="en-US" sz="3600" dirty="0">
                <a:solidFill>
                  <a:srgbClr val="542C8E"/>
                </a:solidFill>
                <a:latin typeface="Gill Sans MT" panose="020B0502020104020203" pitchFamily="34" charset="77"/>
                <a:ea typeface="MS PGothic" panose="020B0600070205080204" pitchFamily="34" charset="-128"/>
              </a:rPr>
              <a:t>55,000 donors, </a:t>
            </a:r>
          </a:p>
        </p:txBody>
      </p:sp>
      <p:sp>
        <p:nvSpPr>
          <p:cNvPr id="4" name="TextBox 3">
            <a:extLst>
              <a:ext uri="{FF2B5EF4-FFF2-40B4-BE49-F238E27FC236}">
                <a16:creationId xmlns:a16="http://schemas.microsoft.com/office/drawing/2014/main" id="{00E2AE86-D76C-6F4F-9D60-D6C1B3905B00}"/>
              </a:ext>
            </a:extLst>
          </p:cNvPr>
          <p:cNvSpPr txBox="1"/>
          <p:nvPr/>
        </p:nvSpPr>
        <p:spPr>
          <a:xfrm>
            <a:off x="1327113" y="2969406"/>
            <a:ext cx="5193429" cy="646331"/>
          </a:xfrm>
          <a:prstGeom prst="rect">
            <a:avLst/>
          </a:prstGeom>
          <a:noFill/>
        </p:spPr>
        <p:txBody>
          <a:bodyPr wrap="square" rtlCol="0">
            <a:spAutoFit/>
          </a:bodyPr>
          <a:lstStyle/>
          <a:p>
            <a:pPr>
              <a:buNone/>
            </a:pPr>
            <a:r>
              <a:rPr lang="en-GB" altLang="en-US" sz="3600" dirty="0">
                <a:solidFill>
                  <a:srgbClr val="B89CE0"/>
                </a:solidFill>
                <a:latin typeface="Gill Sans MT" panose="020B0502020104020203" pitchFamily="34" charset="77"/>
                <a:ea typeface="MS PGothic" panose="020B0600070205080204" pitchFamily="34" charset="-128"/>
              </a:rPr>
              <a:t>to almost </a:t>
            </a:r>
            <a:r>
              <a:rPr lang="en-GB" altLang="en-US" sz="3600" dirty="0">
                <a:solidFill>
                  <a:srgbClr val="542C8E"/>
                </a:solidFill>
                <a:latin typeface="Gill Sans MT" panose="020B0502020104020203" pitchFamily="34" charset="77"/>
                <a:ea typeface="MS PGothic" panose="020B0600070205080204" pitchFamily="34" charset="-128"/>
              </a:rPr>
              <a:t>3,300 parishes, </a:t>
            </a:r>
          </a:p>
        </p:txBody>
      </p:sp>
      <p:sp>
        <p:nvSpPr>
          <p:cNvPr id="5" name="TextBox 4">
            <a:extLst>
              <a:ext uri="{FF2B5EF4-FFF2-40B4-BE49-F238E27FC236}">
                <a16:creationId xmlns:a16="http://schemas.microsoft.com/office/drawing/2014/main" id="{56A33451-0730-1741-BD68-EBED4FB12E04}"/>
              </a:ext>
            </a:extLst>
          </p:cNvPr>
          <p:cNvSpPr txBox="1"/>
          <p:nvPr/>
        </p:nvSpPr>
        <p:spPr>
          <a:xfrm>
            <a:off x="3555556" y="3626230"/>
            <a:ext cx="3923928" cy="646331"/>
          </a:xfrm>
          <a:prstGeom prst="rect">
            <a:avLst/>
          </a:prstGeom>
          <a:noFill/>
        </p:spPr>
        <p:txBody>
          <a:bodyPr wrap="square" rtlCol="0">
            <a:spAutoFit/>
          </a:bodyPr>
          <a:lstStyle/>
          <a:p>
            <a:pPr algn="ctr">
              <a:buNone/>
            </a:pPr>
            <a:r>
              <a:rPr lang="en-GB" altLang="en-US" sz="3600" dirty="0">
                <a:solidFill>
                  <a:srgbClr val="B89CE0"/>
                </a:solidFill>
                <a:latin typeface="Gill Sans MT" panose="020B0502020104020203" pitchFamily="34" charset="77"/>
                <a:ea typeface="MS PGothic" panose="020B0600070205080204" pitchFamily="34" charset="-128"/>
              </a:rPr>
              <a:t>across</a:t>
            </a:r>
            <a:r>
              <a:rPr lang="en-GB" altLang="en-US" sz="3600" dirty="0">
                <a:solidFill>
                  <a:srgbClr val="542C8E"/>
                </a:solidFill>
                <a:latin typeface="Gill Sans MT" panose="020B0502020104020203" pitchFamily="34" charset="77"/>
                <a:ea typeface="MS PGothic" panose="020B0600070205080204" pitchFamily="34" charset="-128"/>
              </a:rPr>
              <a:t> 30 dioceses</a:t>
            </a:r>
            <a:r>
              <a:rPr lang="en-US" sz="3600" dirty="0">
                <a:solidFill>
                  <a:srgbClr val="7030A0"/>
                </a:solidFill>
                <a:latin typeface="Gill Sans MT" panose="020B0502020104020203" pitchFamily="34" charset="77"/>
              </a:rPr>
              <a:t> </a:t>
            </a:r>
          </a:p>
        </p:txBody>
      </p:sp>
    </p:spTree>
    <p:extLst>
      <p:ext uri="{BB962C8B-B14F-4D97-AF65-F5344CB8AC3E}">
        <p14:creationId xmlns:p14="http://schemas.microsoft.com/office/powerpoint/2010/main" val="2822094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8" descr="Diocese Colour Cross">
            <a:extLst>
              <a:ext uri="{FF2B5EF4-FFF2-40B4-BE49-F238E27FC236}">
                <a16:creationId xmlns:a16="http://schemas.microsoft.com/office/drawing/2014/main" id="{0974ACFB-644A-AD45-8B17-3B10FAF7E65F}"/>
              </a:ext>
            </a:extLst>
          </p:cNvPr>
          <p:cNvPicPr>
            <a:picLocks noChangeAspect="1" noChangeArrowheads="1"/>
          </p:cNvPicPr>
          <p:nvPr/>
        </p:nvPicPr>
        <p:blipFill>
          <a:blip r:embed="rId3" cstate="screen">
            <a:lum bright="80000" contrast="-80000"/>
            <a:extLst>
              <a:ext uri="{28A0092B-C50C-407E-A947-70E740481C1C}">
                <a14:useLocalDpi xmlns:a14="http://schemas.microsoft.com/office/drawing/2010/main"/>
              </a:ext>
            </a:extLst>
          </a:blip>
          <a:srcRect/>
          <a:stretch>
            <a:fillRect/>
          </a:stretch>
        </p:blipFill>
        <p:spPr bwMode="auto">
          <a:xfrm>
            <a:off x="0" y="3429000"/>
            <a:ext cx="30226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4">
            <a:extLst>
              <a:ext uri="{FF2B5EF4-FFF2-40B4-BE49-F238E27FC236}">
                <a16:creationId xmlns:a16="http://schemas.microsoft.com/office/drawing/2014/main" id="{7D956A0C-1322-FF4F-BF49-8F3B68077D7D}"/>
              </a:ext>
            </a:extLst>
          </p:cNvPr>
          <p:cNvSpPr>
            <a:spLocks noChangeArrowheads="1"/>
          </p:cNvSpPr>
          <p:nvPr/>
        </p:nvSpPr>
        <p:spPr bwMode="auto">
          <a:xfrm>
            <a:off x="458102" y="519954"/>
            <a:ext cx="8290362"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4000" b="1">
                <a:solidFill>
                  <a:srgbClr val="B89CE0"/>
                </a:solidFill>
                <a:latin typeface="Gill Sans MT" panose="020B0502020104020203" pitchFamily="34" charset="77"/>
                <a:ea typeface="MS PGothic" panose="020B0600070205080204" pitchFamily="34" charset="-128"/>
              </a:rPr>
              <a:t>So, what is the </a:t>
            </a:r>
          </a:p>
          <a:p>
            <a:pPr eaLnBrk="1" hangingPunct="1">
              <a:spcBef>
                <a:spcPct val="0"/>
              </a:spcBef>
              <a:buFontTx/>
              <a:buNone/>
            </a:pPr>
            <a:r>
              <a:rPr lang="en-GB" altLang="en-US" sz="4000" b="1">
                <a:solidFill>
                  <a:srgbClr val="542C8E"/>
                </a:solidFill>
                <a:latin typeface="Gill Sans MT" panose="020B0502020104020203" pitchFamily="34" charset="77"/>
                <a:ea typeface="MS PGothic" panose="020B0600070205080204" pitchFamily="34" charset="-128"/>
              </a:rPr>
              <a:t>PGS Digital Service?</a:t>
            </a:r>
            <a:endParaRPr lang="en-US" altLang="en-US" sz="4000">
              <a:solidFill>
                <a:srgbClr val="542C8E"/>
              </a:solidFill>
              <a:latin typeface="Gill Sans MT" panose="020B0502020104020203" pitchFamily="34" charset="77"/>
              <a:ea typeface="MS PGothic" panose="020B0600070205080204" pitchFamily="34" charset="-128"/>
            </a:endParaRPr>
          </a:p>
        </p:txBody>
      </p:sp>
      <p:sp>
        <p:nvSpPr>
          <p:cNvPr id="2" name="TextBox 1">
            <a:extLst>
              <a:ext uri="{FF2B5EF4-FFF2-40B4-BE49-F238E27FC236}">
                <a16:creationId xmlns:a16="http://schemas.microsoft.com/office/drawing/2014/main" id="{5CC87618-5710-824A-803C-038917A74064}"/>
              </a:ext>
            </a:extLst>
          </p:cNvPr>
          <p:cNvSpPr txBox="1"/>
          <p:nvPr/>
        </p:nvSpPr>
        <p:spPr>
          <a:xfrm>
            <a:off x="683568" y="2073319"/>
            <a:ext cx="7776864" cy="3785652"/>
          </a:xfrm>
          <a:prstGeom prst="rect">
            <a:avLst/>
          </a:prstGeom>
          <a:noFill/>
        </p:spPr>
        <p:txBody>
          <a:bodyPr wrap="square" rtlCol="0">
            <a:spAutoFit/>
          </a:bodyPr>
          <a:lstStyle/>
          <a:p>
            <a:pPr algn="r">
              <a:buNone/>
            </a:pPr>
            <a:r>
              <a:rPr lang="en-GB" altLang="en-US" sz="2400">
                <a:solidFill>
                  <a:srgbClr val="542C8E"/>
                </a:solidFill>
                <a:latin typeface="Gill Sans MT" panose="020B0502020104020203" pitchFamily="34" charset="77"/>
                <a:ea typeface="MS PGothic" panose="020B0600070205080204" pitchFamily="34" charset="-128"/>
              </a:rPr>
              <a:t>We’ve brought a few processes online, to make things even more simple and secure for parishes and donors.  </a:t>
            </a:r>
          </a:p>
          <a:p>
            <a:pPr>
              <a:buNone/>
            </a:pPr>
            <a:endParaRPr lang="en-GB" altLang="en-US" sz="2400">
              <a:solidFill>
                <a:srgbClr val="542C8E"/>
              </a:solidFill>
              <a:latin typeface="Gill Sans MT" panose="020B0502020104020203" pitchFamily="34" charset="77"/>
              <a:ea typeface="MS PGothic" panose="020B0600070205080204" pitchFamily="34" charset="-128"/>
            </a:endParaRPr>
          </a:p>
          <a:p>
            <a:r>
              <a:rPr lang="en-GB" altLang="en-US" sz="2400">
                <a:solidFill>
                  <a:srgbClr val="542C8E"/>
                </a:solidFill>
                <a:latin typeface="Gill Sans MT" panose="020B0502020104020203" pitchFamily="34" charset="77"/>
                <a:ea typeface="MS PGothic" panose="020B0600070205080204" pitchFamily="34" charset="-128"/>
              </a:rPr>
              <a:t>From </a:t>
            </a:r>
            <a:r>
              <a:rPr lang="en-GB" altLang="en-US" sz="2400" b="1">
                <a:solidFill>
                  <a:srgbClr val="542C8E"/>
                </a:solidFill>
                <a:latin typeface="Gill Sans MT" panose="020B0502020104020203" pitchFamily="34" charset="77"/>
                <a:ea typeface="MS PGothic" panose="020B0600070205080204" pitchFamily="34" charset="-128"/>
              </a:rPr>
              <a:t>1 March 2021</a:t>
            </a:r>
            <a:r>
              <a:rPr lang="en-GB" altLang="en-US" sz="2400">
                <a:solidFill>
                  <a:srgbClr val="542C8E"/>
                </a:solidFill>
                <a:latin typeface="Gill Sans MT" panose="020B0502020104020203" pitchFamily="34" charset="77"/>
                <a:ea typeface="MS PGothic" panose="020B0600070205080204" pitchFamily="34" charset="-128"/>
              </a:rPr>
              <a:t>, on our website: </a:t>
            </a:r>
          </a:p>
          <a:p>
            <a:pPr marL="342900" indent="-342900">
              <a:buFont typeface="Arial" panose="020B0604020202020204" pitchFamily="34" charset="0"/>
              <a:buChar char="•"/>
            </a:pPr>
            <a:r>
              <a:rPr lang="en-GB" altLang="en-US" sz="2400" b="1">
                <a:solidFill>
                  <a:srgbClr val="542C8E"/>
                </a:solidFill>
                <a:latin typeface="Gill Sans MT" panose="020B0502020104020203" pitchFamily="34" charset="77"/>
                <a:ea typeface="MS PGothic" panose="020B0600070205080204" pitchFamily="34" charset="-128"/>
              </a:rPr>
              <a:t>New donors </a:t>
            </a:r>
            <a:r>
              <a:rPr lang="en-GB" altLang="en-US" sz="2400">
                <a:solidFill>
                  <a:srgbClr val="542C8E"/>
                </a:solidFill>
                <a:latin typeface="Gill Sans MT" panose="020B0502020104020203" pitchFamily="34" charset="77"/>
                <a:ea typeface="MS PGothic" panose="020B0600070205080204" pitchFamily="34" charset="-128"/>
              </a:rPr>
              <a:t>can set up a regular donation</a:t>
            </a:r>
          </a:p>
          <a:p>
            <a:pPr marL="342900" indent="-342900">
              <a:buFont typeface="Arial" panose="020B0604020202020204" pitchFamily="34" charset="0"/>
              <a:buChar char="•"/>
            </a:pPr>
            <a:r>
              <a:rPr lang="en-GB" altLang="en-US" sz="2400" b="1">
                <a:solidFill>
                  <a:srgbClr val="542C8E"/>
                </a:solidFill>
                <a:latin typeface="Gill Sans MT" panose="020B0502020104020203" pitchFamily="34" charset="77"/>
                <a:ea typeface="MS PGothic" panose="020B0600070205080204" pitchFamily="34" charset="-128"/>
              </a:rPr>
              <a:t>Statement Receivers </a:t>
            </a:r>
            <a:r>
              <a:rPr lang="en-GB" altLang="en-US" sz="2400">
                <a:solidFill>
                  <a:srgbClr val="542C8E"/>
                </a:solidFill>
                <a:latin typeface="Gill Sans MT" panose="020B0502020104020203" pitchFamily="34" charset="77"/>
                <a:ea typeface="MS PGothic" panose="020B0600070205080204" pitchFamily="34" charset="-128"/>
              </a:rPr>
              <a:t>can view their parish statements</a:t>
            </a:r>
          </a:p>
          <a:p>
            <a:endParaRPr lang="en-GB" altLang="en-US" sz="2400" dirty="0">
              <a:solidFill>
                <a:srgbClr val="542C8E"/>
              </a:solidFill>
              <a:latin typeface="Gill Sans MT" panose="020B0502020104020203" pitchFamily="34" charset="77"/>
              <a:ea typeface="MS PGothic" panose="020B0600070205080204" pitchFamily="34" charset="-128"/>
            </a:endParaRPr>
          </a:p>
          <a:p>
            <a:r>
              <a:rPr lang="en-GB" altLang="en-US" sz="2400" dirty="0">
                <a:solidFill>
                  <a:srgbClr val="542C8E"/>
                </a:solidFill>
                <a:latin typeface="Gill Sans MT" panose="020B0502020104020203" pitchFamily="34" charset="77"/>
                <a:ea typeface="MS PGothic" panose="020B0600070205080204" pitchFamily="34" charset="-128"/>
              </a:rPr>
              <a:t>Coming very </a:t>
            </a:r>
            <a:r>
              <a:rPr lang="en-GB" altLang="en-US" sz="2400">
                <a:solidFill>
                  <a:srgbClr val="542C8E"/>
                </a:solidFill>
                <a:latin typeface="Gill Sans MT" panose="020B0502020104020203" pitchFamily="34" charset="77"/>
                <a:ea typeface="MS PGothic" panose="020B0600070205080204" pitchFamily="34" charset="-128"/>
              </a:rPr>
              <a:t>soon…</a:t>
            </a:r>
            <a:endParaRPr lang="en-GB" altLang="en-US" sz="2400" dirty="0">
              <a:solidFill>
                <a:srgbClr val="542C8E"/>
              </a:solidFill>
              <a:latin typeface="Gill Sans MT" panose="020B0502020104020203" pitchFamily="34" charset="77"/>
              <a:ea typeface="MS PGothic" panose="020B0600070205080204" pitchFamily="34" charset="-128"/>
            </a:endParaRPr>
          </a:p>
          <a:p>
            <a:pPr marL="342900" indent="-342900">
              <a:buFont typeface="Arial" panose="020B0604020202020204" pitchFamily="34" charset="0"/>
              <a:buChar char="•"/>
            </a:pPr>
            <a:r>
              <a:rPr lang="en-GB" altLang="en-US" sz="2400" b="1" dirty="0">
                <a:solidFill>
                  <a:srgbClr val="542C8E"/>
                </a:solidFill>
                <a:latin typeface="Gill Sans MT" panose="020B0502020104020203" pitchFamily="34" charset="77"/>
                <a:ea typeface="MS PGothic" panose="020B0600070205080204" pitchFamily="34" charset="-128"/>
              </a:rPr>
              <a:t>Existing donors </a:t>
            </a:r>
            <a:r>
              <a:rPr lang="en-GB" altLang="en-US" sz="2400" dirty="0">
                <a:solidFill>
                  <a:srgbClr val="542C8E"/>
                </a:solidFill>
                <a:latin typeface="Gill Sans MT" panose="020B0502020104020203" pitchFamily="34" charset="77"/>
                <a:ea typeface="MS PGothic" panose="020B0600070205080204" pitchFamily="34" charset="-128"/>
              </a:rPr>
              <a:t>will be able to update their gift and preferences</a:t>
            </a:r>
          </a:p>
        </p:txBody>
      </p:sp>
      <p:sp>
        <p:nvSpPr>
          <p:cNvPr id="9" name="TextBox 8">
            <a:extLst>
              <a:ext uri="{FF2B5EF4-FFF2-40B4-BE49-F238E27FC236}">
                <a16:creationId xmlns:a16="http://schemas.microsoft.com/office/drawing/2014/main" id="{5C6FD8A2-EA76-DD40-A5D3-707C00FF0925}"/>
              </a:ext>
            </a:extLst>
          </p:cNvPr>
          <p:cNvSpPr txBox="1"/>
          <p:nvPr/>
        </p:nvSpPr>
        <p:spPr>
          <a:xfrm>
            <a:off x="2334523" y="5903095"/>
            <a:ext cx="4213696" cy="738664"/>
          </a:xfrm>
          <a:prstGeom prst="rect">
            <a:avLst/>
          </a:prstGeom>
          <a:noFill/>
        </p:spPr>
        <p:txBody>
          <a:bodyPr wrap="square" rtlCol="0">
            <a:spAutoFit/>
          </a:bodyPr>
          <a:lstStyle/>
          <a:p>
            <a:pPr algn="ctr"/>
            <a:r>
              <a:rPr lang="en-GB" altLang="en-US" sz="2400">
                <a:solidFill>
                  <a:srgbClr val="542C8E"/>
                </a:solidFill>
                <a:latin typeface="Gill Sans MT" panose="020B0502020104020203" pitchFamily="34" charset="77"/>
                <a:ea typeface="MS PGothic" panose="020B0600070205080204" pitchFamily="34" charset="-128"/>
              </a:rPr>
              <a:t>We call this our digital service.</a:t>
            </a:r>
          </a:p>
          <a:p>
            <a:endParaRPr lang="en-US"/>
          </a:p>
        </p:txBody>
      </p:sp>
    </p:spTree>
    <p:extLst>
      <p:ext uri="{BB962C8B-B14F-4D97-AF65-F5344CB8AC3E}">
        <p14:creationId xmlns:p14="http://schemas.microsoft.com/office/powerpoint/2010/main" val="798301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0154B6DC-2A9F-D741-937A-B63EEEAE8F0A}"/>
              </a:ext>
            </a:extLst>
          </p:cNvPr>
          <p:cNvSpPr>
            <a:spLocks noChangeArrowheads="1"/>
          </p:cNvSpPr>
          <p:nvPr/>
        </p:nvSpPr>
        <p:spPr bwMode="auto">
          <a:xfrm>
            <a:off x="684213" y="622300"/>
            <a:ext cx="4426212" cy="830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4800" b="1">
                <a:solidFill>
                  <a:srgbClr val="B89CE0"/>
                </a:solidFill>
                <a:latin typeface="Gill Sans MT" panose="020B0502020104020203" pitchFamily="34" charset="77"/>
                <a:ea typeface="MS PGothic" panose="020B0600070205080204" pitchFamily="34" charset="-128"/>
              </a:rPr>
              <a:t>Making it easy:</a:t>
            </a:r>
          </a:p>
        </p:txBody>
      </p:sp>
      <p:sp>
        <p:nvSpPr>
          <p:cNvPr id="10243" name="Rectangle 3">
            <a:extLst>
              <a:ext uri="{FF2B5EF4-FFF2-40B4-BE49-F238E27FC236}">
                <a16:creationId xmlns:a16="http://schemas.microsoft.com/office/drawing/2014/main" id="{07F2901D-75C2-7E47-A451-77A92A3ED549}"/>
              </a:ext>
            </a:extLst>
          </p:cNvPr>
          <p:cNvSpPr>
            <a:spLocks noChangeArrowheads="1"/>
          </p:cNvSpPr>
          <p:nvPr/>
        </p:nvSpPr>
        <p:spPr bwMode="auto">
          <a:xfrm>
            <a:off x="684213" y="1844675"/>
            <a:ext cx="7100887" cy="22467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Clr>
                <a:srgbClr val="6200A2"/>
              </a:buClr>
              <a:buFont typeface="Times" pitchFamily="2" charset="0"/>
              <a:buNone/>
            </a:pPr>
            <a:r>
              <a:rPr lang="en-US" altLang="en-US" sz="4800" b="1">
                <a:solidFill>
                  <a:srgbClr val="542C8E"/>
                </a:solidFill>
                <a:latin typeface="Gill Sans MT" panose="020B0502020104020203" pitchFamily="34" charset="77"/>
                <a:ea typeface="MS PGothic" panose="020B0600070205080204" pitchFamily="34" charset="-128"/>
              </a:rPr>
              <a:t>The giving journey </a:t>
            </a:r>
          </a:p>
          <a:p>
            <a:pPr>
              <a:spcBef>
                <a:spcPct val="0"/>
              </a:spcBef>
              <a:buClr>
                <a:srgbClr val="6200A2"/>
              </a:buClr>
              <a:buFont typeface="Times" pitchFamily="2" charset="0"/>
              <a:buNone/>
            </a:pPr>
            <a:r>
              <a:rPr lang="en-US" altLang="en-US" sz="4800" b="1">
                <a:solidFill>
                  <a:srgbClr val="542C8E"/>
                </a:solidFill>
                <a:latin typeface="Gill Sans MT" panose="020B0502020104020203" pitchFamily="34" charset="77"/>
                <a:ea typeface="MS PGothic" panose="020B0600070205080204" pitchFamily="34" charset="-128"/>
              </a:rPr>
              <a:t>for donors</a:t>
            </a:r>
            <a:endParaRPr lang="en-US" altLang="en-US" sz="2000" b="1">
              <a:solidFill>
                <a:srgbClr val="6200A2"/>
              </a:solidFill>
              <a:latin typeface="Gill Sans MT" panose="020B0502020104020203" pitchFamily="34" charset="77"/>
              <a:ea typeface="MS PGothic" panose="020B0600070205080204" pitchFamily="34" charset="-128"/>
            </a:endParaRPr>
          </a:p>
          <a:p>
            <a:pPr>
              <a:spcBef>
                <a:spcPct val="0"/>
              </a:spcBef>
              <a:buClr>
                <a:srgbClr val="6200A2"/>
              </a:buClr>
              <a:buFont typeface="Times" pitchFamily="2" charset="0"/>
              <a:buNone/>
            </a:pPr>
            <a:endParaRPr lang="en-GB" altLang="en-US" sz="2000" b="1">
              <a:solidFill>
                <a:srgbClr val="6200A2"/>
              </a:solidFill>
              <a:latin typeface="Gill Sans MT" panose="020B0502020104020203" pitchFamily="34" charset="77"/>
              <a:ea typeface="MS PGothic" panose="020B0600070205080204" pitchFamily="34" charset="-128"/>
            </a:endParaRPr>
          </a:p>
          <a:p>
            <a:pPr>
              <a:spcBef>
                <a:spcPct val="0"/>
              </a:spcBef>
              <a:buClr>
                <a:srgbClr val="6200A2"/>
              </a:buClr>
              <a:buFont typeface="Times" pitchFamily="2" charset="0"/>
              <a:buNone/>
            </a:pPr>
            <a:endParaRPr lang="en-US" altLang="en-US" sz="2400" b="1">
              <a:solidFill>
                <a:srgbClr val="000000"/>
              </a:solidFill>
              <a:latin typeface="Gill Sans MT" panose="020B0502020104020203" pitchFamily="34" charset="77"/>
              <a:ea typeface="MS PGothic" panose="020B0600070205080204" pitchFamily="34" charset="-128"/>
            </a:endParaRPr>
          </a:p>
        </p:txBody>
      </p:sp>
      <p:pic>
        <p:nvPicPr>
          <p:cNvPr id="10244" name="Picture 4" descr="Diocese Colour Cross">
            <a:extLst>
              <a:ext uri="{FF2B5EF4-FFF2-40B4-BE49-F238E27FC236}">
                <a16:creationId xmlns:a16="http://schemas.microsoft.com/office/drawing/2014/main" id="{F805F4CC-602E-F342-862E-69E5262A8C95}"/>
              </a:ext>
            </a:extLst>
          </p:cNvPr>
          <p:cNvPicPr>
            <a:picLocks noChangeAspect="1" noChangeArrowheads="1"/>
          </p:cNvPicPr>
          <p:nvPr/>
        </p:nvPicPr>
        <p:blipFill>
          <a:blip r:embed="rId3" cstate="screen">
            <a:lum bright="80000" contrast="-80000"/>
            <a:extLst>
              <a:ext uri="{28A0092B-C50C-407E-A947-70E740481C1C}">
                <a14:useLocalDpi xmlns:a14="http://schemas.microsoft.com/office/drawing/2010/main"/>
              </a:ext>
            </a:extLst>
          </a:blip>
          <a:srcRect/>
          <a:stretch>
            <a:fillRect/>
          </a:stretch>
        </p:blipFill>
        <p:spPr bwMode="auto">
          <a:xfrm>
            <a:off x="0" y="3429000"/>
            <a:ext cx="30226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5" descr="Parish Giving Scheme Logo horizontal FINAL">
            <a:extLst>
              <a:ext uri="{FF2B5EF4-FFF2-40B4-BE49-F238E27FC236}">
                <a16:creationId xmlns:a16="http://schemas.microsoft.com/office/drawing/2014/main" id="{B0DF8F1C-B4A1-1A4A-96D2-93D46622578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651500" y="5445125"/>
            <a:ext cx="3095625"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67076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8" descr="Diocese Colour Cross">
            <a:extLst>
              <a:ext uri="{FF2B5EF4-FFF2-40B4-BE49-F238E27FC236}">
                <a16:creationId xmlns:a16="http://schemas.microsoft.com/office/drawing/2014/main" id="{0974ACFB-644A-AD45-8B17-3B10FAF7E65F}"/>
              </a:ext>
            </a:extLst>
          </p:cNvPr>
          <p:cNvPicPr>
            <a:picLocks noChangeAspect="1" noChangeArrowheads="1"/>
          </p:cNvPicPr>
          <p:nvPr/>
        </p:nvPicPr>
        <p:blipFill>
          <a:blip r:embed="rId3" cstate="screen">
            <a:lum bright="80000" contrast="-80000"/>
            <a:extLst>
              <a:ext uri="{28A0092B-C50C-407E-A947-70E740481C1C}">
                <a14:useLocalDpi xmlns:a14="http://schemas.microsoft.com/office/drawing/2010/main"/>
              </a:ext>
            </a:extLst>
          </a:blip>
          <a:srcRect/>
          <a:stretch>
            <a:fillRect/>
          </a:stretch>
        </p:blipFill>
        <p:spPr bwMode="auto">
          <a:xfrm>
            <a:off x="0" y="3429000"/>
            <a:ext cx="30226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4">
            <a:extLst>
              <a:ext uri="{FF2B5EF4-FFF2-40B4-BE49-F238E27FC236}">
                <a16:creationId xmlns:a16="http://schemas.microsoft.com/office/drawing/2014/main" id="{7D956A0C-1322-FF4F-BF49-8F3B68077D7D}"/>
              </a:ext>
            </a:extLst>
          </p:cNvPr>
          <p:cNvSpPr>
            <a:spLocks noChangeArrowheads="1"/>
          </p:cNvSpPr>
          <p:nvPr/>
        </p:nvSpPr>
        <p:spPr bwMode="auto">
          <a:xfrm>
            <a:off x="458103" y="402330"/>
            <a:ext cx="770572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4000" b="1">
                <a:solidFill>
                  <a:srgbClr val="542C8E"/>
                </a:solidFill>
                <a:latin typeface="Gill Sans MT" panose="020B0502020104020203" pitchFamily="34" charset="77"/>
                <a:ea typeface="MS PGothic" panose="020B0600070205080204" pitchFamily="34" charset="-128"/>
              </a:rPr>
              <a:t>Steps to online giving</a:t>
            </a:r>
            <a:endParaRPr lang="en-US" altLang="en-US" sz="4000">
              <a:solidFill>
                <a:srgbClr val="542C8E"/>
              </a:solidFill>
              <a:latin typeface="Gill Sans MT" panose="020B0502020104020203" pitchFamily="34" charset="77"/>
              <a:ea typeface="MS PGothic" panose="020B0600070205080204" pitchFamily="34" charset="-128"/>
            </a:endParaRPr>
          </a:p>
        </p:txBody>
      </p:sp>
      <p:sp>
        <p:nvSpPr>
          <p:cNvPr id="2" name="TextBox 1">
            <a:extLst>
              <a:ext uri="{FF2B5EF4-FFF2-40B4-BE49-F238E27FC236}">
                <a16:creationId xmlns:a16="http://schemas.microsoft.com/office/drawing/2014/main" id="{5CC87618-5710-824A-803C-038917A74064}"/>
              </a:ext>
            </a:extLst>
          </p:cNvPr>
          <p:cNvSpPr txBox="1"/>
          <p:nvPr/>
        </p:nvSpPr>
        <p:spPr>
          <a:xfrm>
            <a:off x="683568" y="1697730"/>
            <a:ext cx="7480260" cy="830997"/>
          </a:xfrm>
          <a:prstGeom prst="rect">
            <a:avLst/>
          </a:prstGeom>
          <a:noFill/>
        </p:spPr>
        <p:txBody>
          <a:bodyPr wrap="square" rtlCol="0">
            <a:spAutoFit/>
          </a:bodyPr>
          <a:lstStyle/>
          <a:p>
            <a:pPr>
              <a:buNone/>
            </a:pPr>
            <a:r>
              <a:rPr lang="en-GB" altLang="en-US" sz="2400">
                <a:solidFill>
                  <a:srgbClr val="542C8E"/>
                </a:solidFill>
                <a:latin typeface="Gill Sans MT" panose="020B0502020104020203" pitchFamily="34" charset="77"/>
                <a:ea typeface="MS PGothic" panose="020B0600070205080204" pitchFamily="34" charset="-128"/>
              </a:rPr>
              <a:t>Anyone choosing to donate via PGS for the first time can do so on parishgiving.org.uk in </a:t>
            </a:r>
            <a:r>
              <a:rPr lang="en-GB" altLang="en-US" sz="2400" b="1">
                <a:solidFill>
                  <a:srgbClr val="542C8E"/>
                </a:solidFill>
                <a:latin typeface="Gill Sans MT" panose="020B0502020104020203" pitchFamily="34" charset="77"/>
                <a:ea typeface="MS PGothic" panose="020B0600070205080204" pitchFamily="34" charset="-128"/>
              </a:rPr>
              <a:t>just three steps</a:t>
            </a:r>
            <a:r>
              <a:rPr lang="en-GB" altLang="en-US" sz="2400">
                <a:solidFill>
                  <a:srgbClr val="542C8E"/>
                </a:solidFill>
                <a:latin typeface="Gill Sans MT" panose="020B0502020104020203" pitchFamily="34" charset="77"/>
                <a:ea typeface="MS PGothic" panose="020B0600070205080204" pitchFamily="34" charset="-128"/>
              </a:rPr>
              <a:t>:</a:t>
            </a:r>
          </a:p>
        </p:txBody>
      </p:sp>
      <p:sp>
        <p:nvSpPr>
          <p:cNvPr id="5" name="TextBox 4">
            <a:extLst>
              <a:ext uri="{FF2B5EF4-FFF2-40B4-BE49-F238E27FC236}">
                <a16:creationId xmlns:a16="http://schemas.microsoft.com/office/drawing/2014/main" id="{BFA5F7D4-E787-4631-B53A-FAE8FC06897A}"/>
              </a:ext>
            </a:extLst>
          </p:cNvPr>
          <p:cNvSpPr txBox="1"/>
          <p:nvPr/>
        </p:nvSpPr>
        <p:spPr>
          <a:xfrm>
            <a:off x="681787" y="3382834"/>
            <a:ext cx="2564497" cy="1754326"/>
          </a:xfrm>
          <a:prstGeom prst="rect">
            <a:avLst/>
          </a:prstGeom>
          <a:noFill/>
        </p:spPr>
        <p:txBody>
          <a:bodyPr wrap="square" rtlCol="0">
            <a:spAutoFit/>
          </a:bodyPr>
          <a:lstStyle/>
          <a:p>
            <a:pPr marL="457200" indent="-457200">
              <a:buFont typeface="+mj-lt"/>
              <a:buAutoNum type="arabicPeriod"/>
            </a:pPr>
            <a:r>
              <a:rPr lang="en-GB" altLang="en-US" b="1" dirty="0">
                <a:solidFill>
                  <a:srgbClr val="542C8E"/>
                </a:solidFill>
                <a:latin typeface="Gill Sans MT" panose="020B0502020104020203" pitchFamily="34" charset="77"/>
                <a:ea typeface="MS PGothic" panose="020B0600070205080204" pitchFamily="34" charset="-128"/>
              </a:rPr>
              <a:t>Find their church </a:t>
            </a:r>
            <a:r>
              <a:rPr lang="en-GB" altLang="en-US" dirty="0">
                <a:solidFill>
                  <a:srgbClr val="542C8E"/>
                </a:solidFill>
                <a:latin typeface="Gill Sans MT" panose="020B0502020104020203" pitchFamily="34" charset="77"/>
                <a:ea typeface="MS PGothic" panose="020B0600070205080204" pitchFamily="34" charset="-128"/>
              </a:rPr>
              <a:t>– either by using the ‘search tool’ or scanning the QR code provided by their parish</a:t>
            </a:r>
          </a:p>
        </p:txBody>
      </p:sp>
      <p:pic>
        <p:nvPicPr>
          <p:cNvPr id="4" name="Picture 3" descr="A picture containing text, monitor, screenshot&#10;&#10;Description automatically generated">
            <a:extLst>
              <a:ext uri="{FF2B5EF4-FFF2-40B4-BE49-F238E27FC236}">
                <a16:creationId xmlns:a16="http://schemas.microsoft.com/office/drawing/2014/main" id="{E71B1A19-5F87-491F-BF3D-C1194D07A53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69967" y="1662367"/>
            <a:ext cx="5572794" cy="5572794"/>
          </a:xfrm>
          <a:prstGeom prst="rect">
            <a:avLst/>
          </a:prstGeom>
        </p:spPr>
      </p:pic>
    </p:spTree>
    <p:extLst>
      <p:ext uri="{BB962C8B-B14F-4D97-AF65-F5344CB8AC3E}">
        <p14:creationId xmlns:p14="http://schemas.microsoft.com/office/powerpoint/2010/main" val="4179933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8" descr="Diocese Colour Cross">
            <a:extLst>
              <a:ext uri="{FF2B5EF4-FFF2-40B4-BE49-F238E27FC236}">
                <a16:creationId xmlns:a16="http://schemas.microsoft.com/office/drawing/2014/main" id="{0974ACFB-644A-AD45-8B17-3B10FAF7E65F}"/>
              </a:ext>
            </a:extLst>
          </p:cNvPr>
          <p:cNvPicPr>
            <a:picLocks noChangeAspect="1" noChangeArrowheads="1"/>
          </p:cNvPicPr>
          <p:nvPr/>
        </p:nvPicPr>
        <p:blipFill>
          <a:blip r:embed="rId3" cstate="screen">
            <a:lum bright="80000" contrast="-80000"/>
            <a:extLst>
              <a:ext uri="{28A0092B-C50C-407E-A947-70E740481C1C}">
                <a14:useLocalDpi xmlns:a14="http://schemas.microsoft.com/office/drawing/2010/main"/>
              </a:ext>
            </a:extLst>
          </a:blip>
          <a:srcRect/>
          <a:stretch>
            <a:fillRect/>
          </a:stretch>
        </p:blipFill>
        <p:spPr bwMode="auto">
          <a:xfrm>
            <a:off x="0" y="3429000"/>
            <a:ext cx="30226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4">
            <a:extLst>
              <a:ext uri="{FF2B5EF4-FFF2-40B4-BE49-F238E27FC236}">
                <a16:creationId xmlns:a16="http://schemas.microsoft.com/office/drawing/2014/main" id="{7D956A0C-1322-FF4F-BF49-8F3B68077D7D}"/>
              </a:ext>
            </a:extLst>
          </p:cNvPr>
          <p:cNvSpPr>
            <a:spLocks noChangeArrowheads="1"/>
          </p:cNvSpPr>
          <p:nvPr/>
        </p:nvSpPr>
        <p:spPr bwMode="auto">
          <a:xfrm>
            <a:off x="458103" y="402330"/>
            <a:ext cx="770572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4000" b="1">
                <a:solidFill>
                  <a:srgbClr val="542C8E"/>
                </a:solidFill>
                <a:latin typeface="Gill Sans MT" panose="020B0502020104020203" pitchFamily="34" charset="77"/>
                <a:ea typeface="MS PGothic" panose="020B0600070205080204" pitchFamily="34" charset="-128"/>
              </a:rPr>
              <a:t>Steps to online giving</a:t>
            </a:r>
            <a:endParaRPr lang="en-US" altLang="en-US" sz="4000">
              <a:solidFill>
                <a:srgbClr val="542C8E"/>
              </a:solidFill>
              <a:latin typeface="Gill Sans MT" panose="020B0502020104020203" pitchFamily="34" charset="77"/>
              <a:ea typeface="MS PGothic" panose="020B0600070205080204" pitchFamily="34" charset="-128"/>
            </a:endParaRPr>
          </a:p>
        </p:txBody>
      </p:sp>
      <p:sp>
        <p:nvSpPr>
          <p:cNvPr id="6" name="TextBox 5">
            <a:extLst>
              <a:ext uri="{FF2B5EF4-FFF2-40B4-BE49-F238E27FC236}">
                <a16:creationId xmlns:a16="http://schemas.microsoft.com/office/drawing/2014/main" id="{E4BA23EA-1374-47C4-BE10-10286534B518}"/>
              </a:ext>
            </a:extLst>
          </p:cNvPr>
          <p:cNvSpPr txBox="1"/>
          <p:nvPr/>
        </p:nvSpPr>
        <p:spPr>
          <a:xfrm>
            <a:off x="594115" y="3083066"/>
            <a:ext cx="2564497" cy="1200329"/>
          </a:xfrm>
          <a:prstGeom prst="rect">
            <a:avLst/>
          </a:prstGeom>
          <a:noFill/>
        </p:spPr>
        <p:txBody>
          <a:bodyPr wrap="square" rtlCol="0">
            <a:spAutoFit/>
          </a:bodyPr>
          <a:lstStyle/>
          <a:p>
            <a:pPr marL="457200" indent="-457200">
              <a:buFont typeface="+mj-lt"/>
              <a:buAutoNum type="arabicPeriod" startAt="2"/>
            </a:pPr>
            <a:r>
              <a:rPr lang="en-GB" altLang="en-US" b="1" dirty="0">
                <a:solidFill>
                  <a:srgbClr val="542C8E"/>
                </a:solidFill>
                <a:latin typeface="Gill Sans MT" panose="020B0502020104020203" pitchFamily="34" charset="77"/>
                <a:ea typeface="MS PGothic" panose="020B0600070205080204" pitchFamily="34" charset="-128"/>
              </a:rPr>
              <a:t>Register</a:t>
            </a:r>
            <a:r>
              <a:rPr lang="en-GB" altLang="en-US" dirty="0">
                <a:solidFill>
                  <a:srgbClr val="542C8E"/>
                </a:solidFill>
                <a:latin typeface="Gill Sans MT" panose="020B0502020104020203" pitchFamily="34" charset="77"/>
                <a:ea typeface="MS PGothic" panose="020B0600070205080204" pitchFamily="34" charset="-128"/>
              </a:rPr>
              <a:t> for a PGS online account – giving them secure personal access</a:t>
            </a:r>
          </a:p>
        </p:txBody>
      </p:sp>
      <p:pic>
        <p:nvPicPr>
          <p:cNvPr id="9" name="Picture 8" descr="A screenshot of a computer&#10;&#10;Description automatically generated with medium confidence">
            <a:extLst>
              <a:ext uri="{FF2B5EF4-FFF2-40B4-BE49-F238E27FC236}">
                <a16:creationId xmlns:a16="http://schemas.microsoft.com/office/drawing/2014/main" id="{5FDDBEAC-A8B9-48DD-9A5F-1C135DE5C4E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66288" y="1121501"/>
            <a:ext cx="5531322" cy="5531322"/>
          </a:xfrm>
          <a:prstGeom prst="rect">
            <a:avLst/>
          </a:prstGeom>
        </p:spPr>
      </p:pic>
    </p:spTree>
    <p:extLst>
      <p:ext uri="{BB962C8B-B14F-4D97-AF65-F5344CB8AC3E}">
        <p14:creationId xmlns:p14="http://schemas.microsoft.com/office/powerpoint/2010/main" val="2939016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8" descr="Diocese Colour Cross">
            <a:extLst>
              <a:ext uri="{FF2B5EF4-FFF2-40B4-BE49-F238E27FC236}">
                <a16:creationId xmlns:a16="http://schemas.microsoft.com/office/drawing/2014/main" id="{0974ACFB-644A-AD45-8B17-3B10FAF7E65F}"/>
              </a:ext>
            </a:extLst>
          </p:cNvPr>
          <p:cNvPicPr>
            <a:picLocks noChangeAspect="1" noChangeArrowheads="1"/>
          </p:cNvPicPr>
          <p:nvPr/>
        </p:nvPicPr>
        <p:blipFill>
          <a:blip r:embed="rId3" cstate="screen">
            <a:lum bright="80000" contrast="-80000"/>
            <a:extLst>
              <a:ext uri="{28A0092B-C50C-407E-A947-70E740481C1C}">
                <a14:useLocalDpi xmlns:a14="http://schemas.microsoft.com/office/drawing/2010/main"/>
              </a:ext>
            </a:extLst>
          </a:blip>
          <a:srcRect/>
          <a:stretch>
            <a:fillRect/>
          </a:stretch>
        </p:blipFill>
        <p:spPr bwMode="auto">
          <a:xfrm>
            <a:off x="0" y="3429000"/>
            <a:ext cx="30226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4">
            <a:extLst>
              <a:ext uri="{FF2B5EF4-FFF2-40B4-BE49-F238E27FC236}">
                <a16:creationId xmlns:a16="http://schemas.microsoft.com/office/drawing/2014/main" id="{7D956A0C-1322-FF4F-BF49-8F3B68077D7D}"/>
              </a:ext>
            </a:extLst>
          </p:cNvPr>
          <p:cNvSpPr>
            <a:spLocks noChangeArrowheads="1"/>
          </p:cNvSpPr>
          <p:nvPr/>
        </p:nvSpPr>
        <p:spPr bwMode="auto">
          <a:xfrm>
            <a:off x="458103" y="402330"/>
            <a:ext cx="770572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4000" b="1">
                <a:solidFill>
                  <a:srgbClr val="542C8E"/>
                </a:solidFill>
                <a:latin typeface="Gill Sans MT" panose="020B0502020104020203" pitchFamily="34" charset="77"/>
                <a:ea typeface="MS PGothic" panose="020B0600070205080204" pitchFamily="34" charset="-128"/>
              </a:rPr>
              <a:t>Steps to online giving</a:t>
            </a:r>
            <a:endParaRPr lang="en-US" altLang="en-US" sz="4000">
              <a:solidFill>
                <a:srgbClr val="542C8E"/>
              </a:solidFill>
              <a:latin typeface="Gill Sans MT" panose="020B0502020104020203" pitchFamily="34" charset="77"/>
              <a:ea typeface="MS PGothic" panose="020B0600070205080204" pitchFamily="34" charset="-128"/>
            </a:endParaRPr>
          </a:p>
        </p:txBody>
      </p:sp>
      <p:sp>
        <p:nvSpPr>
          <p:cNvPr id="7" name="TextBox 6">
            <a:extLst>
              <a:ext uri="{FF2B5EF4-FFF2-40B4-BE49-F238E27FC236}">
                <a16:creationId xmlns:a16="http://schemas.microsoft.com/office/drawing/2014/main" id="{1A1DC4D5-9E0D-4407-A46D-7C4725DF775D}"/>
              </a:ext>
            </a:extLst>
          </p:cNvPr>
          <p:cNvSpPr txBox="1"/>
          <p:nvPr/>
        </p:nvSpPr>
        <p:spPr>
          <a:xfrm>
            <a:off x="587311" y="2693504"/>
            <a:ext cx="2564497" cy="2031325"/>
          </a:xfrm>
          <a:prstGeom prst="rect">
            <a:avLst/>
          </a:prstGeom>
          <a:noFill/>
        </p:spPr>
        <p:txBody>
          <a:bodyPr wrap="square" rtlCol="0">
            <a:spAutoFit/>
          </a:bodyPr>
          <a:lstStyle/>
          <a:p>
            <a:pPr marL="457200" indent="-457200">
              <a:buFont typeface="+mj-lt"/>
              <a:buAutoNum type="arabicPeriod" startAt="3"/>
            </a:pPr>
            <a:r>
              <a:rPr lang="en-GB" altLang="en-US" b="1" dirty="0">
                <a:solidFill>
                  <a:srgbClr val="542C8E"/>
                </a:solidFill>
                <a:latin typeface="Gill Sans MT" panose="020B0502020104020203" pitchFamily="34" charset="77"/>
                <a:ea typeface="MS PGothic" panose="020B0600070205080204" pitchFamily="34" charset="-128"/>
              </a:rPr>
              <a:t>Set up a Direct Debit instruction </a:t>
            </a:r>
            <a:r>
              <a:rPr lang="en-GB" altLang="en-US" dirty="0">
                <a:solidFill>
                  <a:srgbClr val="542C8E"/>
                </a:solidFill>
                <a:latin typeface="Gill Sans MT" panose="020B0502020104020203" pitchFamily="34" charset="77"/>
                <a:ea typeface="MS PGothic" panose="020B0600070205080204" pitchFamily="34" charset="-128"/>
              </a:rPr>
              <a:t>– with options to add Gift Aid and increase their gift annually in line with inflation</a:t>
            </a:r>
          </a:p>
        </p:txBody>
      </p:sp>
      <p:pic>
        <p:nvPicPr>
          <p:cNvPr id="11" name="Picture 10" descr="Graphical user interface, application&#10;&#10;Description automatically generated">
            <a:extLst>
              <a:ext uri="{FF2B5EF4-FFF2-40B4-BE49-F238E27FC236}">
                <a16:creationId xmlns:a16="http://schemas.microsoft.com/office/drawing/2014/main" id="{D249B5E9-2EFB-4AB5-BE4D-4F85DAA2F76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64024" y="795985"/>
            <a:ext cx="5584937" cy="5584937"/>
          </a:xfrm>
          <a:prstGeom prst="rect">
            <a:avLst/>
          </a:prstGeom>
        </p:spPr>
      </p:pic>
    </p:spTree>
    <p:extLst>
      <p:ext uri="{BB962C8B-B14F-4D97-AF65-F5344CB8AC3E}">
        <p14:creationId xmlns:p14="http://schemas.microsoft.com/office/powerpoint/2010/main" val="228144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Diocese Colour Cross">
            <a:extLst>
              <a:ext uri="{FF2B5EF4-FFF2-40B4-BE49-F238E27FC236}">
                <a16:creationId xmlns:a16="http://schemas.microsoft.com/office/drawing/2014/main" id="{F805F4CC-602E-F342-862E-69E5262A8C95}"/>
              </a:ext>
            </a:extLst>
          </p:cNvPr>
          <p:cNvPicPr>
            <a:picLocks noChangeAspect="1" noChangeArrowheads="1"/>
          </p:cNvPicPr>
          <p:nvPr/>
        </p:nvPicPr>
        <p:blipFill>
          <a:blip r:embed="rId3" cstate="screen">
            <a:lum bright="80000" contrast="-80000"/>
            <a:extLst>
              <a:ext uri="{28A0092B-C50C-407E-A947-70E740481C1C}">
                <a14:useLocalDpi xmlns:a14="http://schemas.microsoft.com/office/drawing/2010/main"/>
              </a:ext>
            </a:extLst>
          </a:blip>
          <a:srcRect/>
          <a:stretch>
            <a:fillRect/>
          </a:stretch>
        </p:blipFill>
        <p:spPr bwMode="auto">
          <a:xfrm>
            <a:off x="0" y="3429000"/>
            <a:ext cx="30226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2" name="Rectangle 2">
            <a:extLst>
              <a:ext uri="{FF2B5EF4-FFF2-40B4-BE49-F238E27FC236}">
                <a16:creationId xmlns:a16="http://schemas.microsoft.com/office/drawing/2014/main" id="{0154B6DC-2A9F-D741-937A-B63EEEAE8F0A}"/>
              </a:ext>
            </a:extLst>
          </p:cNvPr>
          <p:cNvSpPr>
            <a:spLocks noChangeArrowheads="1"/>
          </p:cNvSpPr>
          <p:nvPr/>
        </p:nvSpPr>
        <p:spPr bwMode="auto">
          <a:xfrm>
            <a:off x="684213" y="622300"/>
            <a:ext cx="4426212" cy="830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4800" b="1">
                <a:solidFill>
                  <a:srgbClr val="B89CE0"/>
                </a:solidFill>
                <a:latin typeface="Gill Sans MT" panose="020B0502020104020203" pitchFamily="34" charset="77"/>
                <a:ea typeface="MS PGothic" panose="020B0600070205080204" pitchFamily="34" charset="-128"/>
              </a:rPr>
              <a:t>Making it easy:</a:t>
            </a:r>
          </a:p>
        </p:txBody>
      </p:sp>
      <p:sp>
        <p:nvSpPr>
          <p:cNvPr id="10243" name="Rectangle 3">
            <a:extLst>
              <a:ext uri="{FF2B5EF4-FFF2-40B4-BE49-F238E27FC236}">
                <a16:creationId xmlns:a16="http://schemas.microsoft.com/office/drawing/2014/main" id="{07F2901D-75C2-7E47-A451-77A92A3ED549}"/>
              </a:ext>
            </a:extLst>
          </p:cNvPr>
          <p:cNvSpPr>
            <a:spLocks noChangeArrowheads="1"/>
          </p:cNvSpPr>
          <p:nvPr/>
        </p:nvSpPr>
        <p:spPr bwMode="auto">
          <a:xfrm>
            <a:off x="684213" y="1844675"/>
            <a:ext cx="7100887" cy="29854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Clr>
                <a:srgbClr val="6200A2"/>
              </a:buClr>
              <a:buFont typeface="Times" pitchFamily="2" charset="0"/>
              <a:buNone/>
            </a:pPr>
            <a:r>
              <a:rPr lang="en-US" altLang="en-US" sz="4800" b="1">
                <a:solidFill>
                  <a:srgbClr val="542C8E"/>
                </a:solidFill>
                <a:latin typeface="Gill Sans MT" panose="020B0502020104020203" pitchFamily="34" charset="77"/>
                <a:ea typeface="MS PGothic" panose="020B0600070205080204" pitchFamily="34" charset="-128"/>
              </a:rPr>
              <a:t>Support for </a:t>
            </a:r>
          </a:p>
          <a:p>
            <a:pPr>
              <a:spcBef>
                <a:spcPct val="0"/>
              </a:spcBef>
              <a:buClr>
                <a:srgbClr val="6200A2"/>
              </a:buClr>
              <a:buFont typeface="Times" pitchFamily="2" charset="0"/>
              <a:buNone/>
            </a:pPr>
            <a:r>
              <a:rPr lang="en-US" altLang="en-US" sz="4800" b="1">
                <a:solidFill>
                  <a:srgbClr val="542C8E"/>
                </a:solidFill>
                <a:latin typeface="Gill Sans MT" panose="020B0502020104020203" pitchFamily="34" charset="77"/>
                <a:ea typeface="MS PGothic" panose="020B0600070205080204" pitchFamily="34" charset="-128"/>
              </a:rPr>
              <a:t>Statement Receivers </a:t>
            </a:r>
          </a:p>
          <a:p>
            <a:pPr>
              <a:spcBef>
                <a:spcPct val="0"/>
              </a:spcBef>
              <a:buClr>
                <a:srgbClr val="6200A2"/>
              </a:buClr>
              <a:buFont typeface="Times" pitchFamily="2" charset="0"/>
              <a:buNone/>
            </a:pPr>
            <a:r>
              <a:rPr lang="en-US" altLang="en-US" sz="4800" b="1">
                <a:solidFill>
                  <a:srgbClr val="542C8E"/>
                </a:solidFill>
                <a:latin typeface="Gill Sans MT" panose="020B0502020104020203" pitchFamily="34" charset="77"/>
                <a:ea typeface="MS PGothic" panose="020B0600070205080204" pitchFamily="34" charset="-128"/>
              </a:rPr>
              <a:t>&amp; parish administrators</a:t>
            </a:r>
            <a:endParaRPr lang="en-US" altLang="en-US" sz="2000" b="1">
              <a:solidFill>
                <a:srgbClr val="6200A2"/>
              </a:solidFill>
              <a:latin typeface="Gill Sans MT" panose="020B0502020104020203" pitchFamily="34" charset="77"/>
              <a:ea typeface="MS PGothic" panose="020B0600070205080204" pitchFamily="34" charset="-128"/>
            </a:endParaRPr>
          </a:p>
          <a:p>
            <a:pPr>
              <a:spcBef>
                <a:spcPct val="0"/>
              </a:spcBef>
              <a:buClr>
                <a:srgbClr val="6200A2"/>
              </a:buClr>
              <a:buFont typeface="Times" pitchFamily="2" charset="0"/>
              <a:buNone/>
            </a:pPr>
            <a:endParaRPr lang="en-GB" altLang="en-US" sz="2000" b="1">
              <a:solidFill>
                <a:srgbClr val="6200A2"/>
              </a:solidFill>
              <a:latin typeface="Gill Sans MT" panose="020B0502020104020203" pitchFamily="34" charset="77"/>
              <a:ea typeface="MS PGothic" panose="020B0600070205080204" pitchFamily="34" charset="-128"/>
            </a:endParaRPr>
          </a:p>
          <a:p>
            <a:pPr>
              <a:spcBef>
                <a:spcPct val="0"/>
              </a:spcBef>
              <a:buClr>
                <a:srgbClr val="6200A2"/>
              </a:buClr>
              <a:buFont typeface="Times" pitchFamily="2" charset="0"/>
              <a:buNone/>
            </a:pPr>
            <a:endParaRPr lang="en-US" altLang="en-US" sz="2400" b="1">
              <a:solidFill>
                <a:srgbClr val="000000"/>
              </a:solidFill>
              <a:latin typeface="Gill Sans MT" panose="020B0502020104020203" pitchFamily="34" charset="77"/>
              <a:ea typeface="MS PGothic" panose="020B0600070205080204" pitchFamily="34" charset="-128"/>
            </a:endParaRPr>
          </a:p>
        </p:txBody>
      </p:sp>
      <p:pic>
        <p:nvPicPr>
          <p:cNvPr id="10245" name="Picture 5" descr="Parish Giving Scheme Logo horizontal FINAL">
            <a:extLst>
              <a:ext uri="{FF2B5EF4-FFF2-40B4-BE49-F238E27FC236}">
                <a16:creationId xmlns:a16="http://schemas.microsoft.com/office/drawing/2014/main" id="{B0DF8F1C-B4A1-1A4A-96D2-93D46622578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651500" y="5445125"/>
            <a:ext cx="3095625"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8168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8" descr="Diocese Colour Cross">
            <a:extLst>
              <a:ext uri="{FF2B5EF4-FFF2-40B4-BE49-F238E27FC236}">
                <a16:creationId xmlns:a16="http://schemas.microsoft.com/office/drawing/2014/main" id="{0974ACFB-644A-AD45-8B17-3B10FAF7E65F}"/>
              </a:ext>
            </a:extLst>
          </p:cNvPr>
          <p:cNvPicPr>
            <a:picLocks noChangeAspect="1" noChangeArrowheads="1"/>
          </p:cNvPicPr>
          <p:nvPr/>
        </p:nvPicPr>
        <p:blipFill>
          <a:blip r:embed="rId3" cstate="screen">
            <a:lum bright="80000" contrast="-80000"/>
            <a:extLst>
              <a:ext uri="{28A0092B-C50C-407E-A947-70E740481C1C}">
                <a14:useLocalDpi xmlns:a14="http://schemas.microsoft.com/office/drawing/2010/main"/>
              </a:ext>
            </a:extLst>
          </a:blip>
          <a:srcRect/>
          <a:stretch>
            <a:fillRect/>
          </a:stretch>
        </p:blipFill>
        <p:spPr bwMode="auto">
          <a:xfrm>
            <a:off x="0" y="3429000"/>
            <a:ext cx="30226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4">
            <a:extLst>
              <a:ext uri="{FF2B5EF4-FFF2-40B4-BE49-F238E27FC236}">
                <a16:creationId xmlns:a16="http://schemas.microsoft.com/office/drawing/2014/main" id="{7D956A0C-1322-FF4F-BF49-8F3B68077D7D}"/>
              </a:ext>
            </a:extLst>
          </p:cNvPr>
          <p:cNvSpPr>
            <a:spLocks noChangeArrowheads="1"/>
          </p:cNvSpPr>
          <p:nvPr/>
        </p:nvSpPr>
        <p:spPr bwMode="auto">
          <a:xfrm>
            <a:off x="458103" y="402330"/>
            <a:ext cx="770572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4000" b="1">
                <a:solidFill>
                  <a:srgbClr val="542C8E"/>
                </a:solidFill>
                <a:latin typeface="Gill Sans MT" panose="020B0502020104020203" pitchFamily="34" charset="77"/>
                <a:ea typeface="MS PGothic" panose="020B0600070205080204" pitchFamily="34" charset="-128"/>
              </a:rPr>
              <a:t>Viewing monthly statements</a:t>
            </a:r>
            <a:endParaRPr lang="en-US" altLang="en-US" sz="4000">
              <a:solidFill>
                <a:srgbClr val="542C8E"/>
              </a:solidFill>
              <a:latin typeface="Gill Sans MT" panose="020B0502020104020203" pitchFamily="34" charset="77"/>
              <a:ea typeface="MS PGothic" panose="020B0600070205080204" pitchFamily="34" charset="-128"/>
            </a:endParaRPr>
          </a:p>
        </p:txBody>
      </p:sp>
      <p:sp>
        <p:nvSpPr>
          <p:cNvPr id="2" name="TextBox 1">
            <a:extLst>
              <a:ext uri="{FF2B5EF4-FFF2-40B4-BE49-F238E27FC236}">
                <a16:creationId xmlns:a16="http://schemas.microsoft.com/office/drawing/2014/main" id="{5CC87618-5710-824A-803C-038917A74064}"/>
              </a:ext>
            </a:extLst>
          </p:cNvPr>
          <p:cNvSpPr txBox="1"/>
          <p:nvPr/>
        </p:nvSpPr>
        <p:spPr>
          <a:xfrm>
            <a:off x="683567" y="1697730"/>
            <a:ext cx="7705725" cy="830997"/>
          </a:xfrm>
          <a:prstGeom prst="rect">
            <a:avLst/>
          </a:prstGeom>
          <a:noFill/>
        </p:spPr>
        <p:txBody>
          <a:bodyPr wrap="square" rtlCol="0">
            <a:spAutoFit/>
          </a:bodyPr>
          <a:lstStyle/>
          <a:p>
            <a:pPr>
              <a:buNone/>
            </a:pPr>
            <a:r>
              <a:rPr lang="en-GB" altLang="en-US" sz="2400">
                <a:solidFill>
                  <a:srgbClr val="542C8E"/>
                </a:solidFill>
                <a:latin typeface="Gill Sans MT" panose="020B0502020104020203" pitchFamily="34" charset="77"/>
                <a:ea typeface="MS PGothic" panose="020B0600070205080204" pitchFamily="34" charset="-128"/>
              </a:rPr>
              <a:t>Many Statement Receivers are already making good use of this service – it’s quick to do and cuts down on paperwork:</a:t>
            </a:r>
          </a:p>
        </p:txBody>
      </p:sp>
      <p:sp>
        <p:nvSpPr>
          <p:cNvPr id="5" name="TextBox 4">
            <a:extLst>
              <a:ext uri="{FF2B5EF4-FFF2-40B4-BE49-F238E27FC236}">
                <a16:creationId xmlns:a16="http://schemas.microsoft.com/office/drawing/2014/main" id="{5019CFA7-0A7C-4699-9C1E-6E57A56831DE}"/>
              </a:ext>
            </a:extLst>
          </p:cNvPr>
          <p:cNvSpPr txBox="1"/>
          <p:nvPr/>
        </p:nvSpPr>
        <p:spPr>
          <a:xfrm>
            <a:off x="744306" y="3824127"/>
            <a:ext cx="3022601" cy="1200329"/>
          </a:xfrm>
          <a:prstGeom prst="rect">
            <a:avLst/>
          </a:prstGeom>
          <a:noFill/>
        </p:spPr>
        <p:txBody>
          <a:bodyPr wrap="square" rtlCol="0">
            <a:spAutoFit/>
          </a:bodyPr>
          <a:lstStyle/>
          <a:p>
            <a:pPr marL="457200" indent="-457200">
              <a:buFont typeface="+mj-lt"/>
              <a:buAutoNum type="arabicPeriod"/>
            </a:pPr>
            <a:r>
              <a:rPr lang="en-GB" altLang="en-US" b="1" dirty="0">
                <a:solidFill>
                  <a:srgbClr val="542C8E"/>
                </a:solidFill>
                <a:latin typeface="Gill Sans MT" panose="020B0502020104020203" pitchFamily="34" charset="77"/>
                <a:ea typeface="MS PGothic" panose="020B0600070205080204" pitchFamily="34" charset="-128"/>
              </a:rPr>
              <a:t>Register</a:t>
            </a:r>
            <a:r>
              <a:rPr lang="en-GB" altLang="en-US" dirty="0">
                <a:solidFill>
                  <a:srgbClr val="542C8E"/>
                </a:solidFill>
                <a:latin typeface="Gill Sans MT" panose="020B0502020104020203" pitchFamily="34" charset="77"/>
                <a:ea typeface="MS PGothic" panose="020B0600070205080204" pitchFamily="34" charset="-128"/>
              </a:rPr>
              <a:t> for a PGS online account – giving secure personal access to your parish reports</a:t>
            </a:r>
          </a:p>
        </p:txBody>
      </p:sp>
      <p:pic>
        <p:nvPicPr>
          <p:cNvPr id="7" name="Picture 6" descr="A screenshot of a computer&#10;&#10;Description automatically generated with medium confidence">
            <a:extLst>
              <a:ext uri="{FF2B5EF4-FFF2-40B4-BE49-F238E27FC236}">
                <a16:creationId xmlns:a16="http://schemas.microsoft.com/office/drawing/2014/main" id="{49311914-954B-4B3F-ACAD-A04DD15E83C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94888" y="1697730"/>
            <a:ext cx="5531322" cy="5531322"/>
          </a:xfrm>
          <a:prstGeom prst="rect">
            <a:avLst/>
          </a:prstGeom>
        </p:spPr>
      </p:pic>
    </p:spTree>
    <p:extLst>
      <p:ext uri="{BB962C8B-B14F-4D97-AF65-F5344CB8AC3E}">
        <p14:creationId xmlns:p14="http://schemas.microsoft.com/office/powerpoint/2010/main" val="2589431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8" descr="Diocese Colour Cross">
            <a:extLst>
              <a:ext uri="{FF2B5EF4-FFF2-40B4-BE49-F238E27FC236}">
                <a16:creationId xmlns:a16="http://schemas.microsoft.com/office/drawing/2014/main" id="{0974ACFB-644A-AD45-8B17-3B10FAF7E65F}"/>
              </a:ext>
            </a:extLst>
          </p:cNvPr>
          <p:cNvPicPr>
            <a:picLocks noChangeAspect="1" noChangeArrowheads="1"/>
          </p:cNvPicPr>
          <p:nvPr/>
        </p:nvPicPr>
        <p:blipFill>
          <a:blip r:embed="rId3" cstate="screen">
            <a:lum bright="80000" contrast="-80000"/>
            <a:extLst>
              <a:ext uri="{28A0092B-C50C-407E-A947-70E740481C1C}">
                <a14:useLocalDpi xmlns:a14="http://schemas.microsoft.com/office/drawing/2010/main"/>
              </a:ext>
            </a:extLst>
          </a:blip>
          <a:srcRect/>
          <a:stretch>
            <a:fillRect/>
          </a:stretch>
        </p:blipFill>
        <p:spPr bwMode="auto">
          <a:xfrm>
            <a:off x="0" y="3429000"/>
            <a:ext cx="30226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4">
            <a:extLst>
              <a:ext uri="{FF2B5EF4-FFF2-40B4-BE49-F238E27FC236}">
                <a16:creationId xmlns:a16="http://schemas.microsoft.com/office/drawing/2014/main" id="{7D956A0C-1322-FF4F-BF49-8F3B68077D7D}"/>
              </a:ext>
            </a:extLst>
          </p:cNvPr>
          <p:cNvSpPr>
            <a:spLocks noChangeArrowheads="1"/>
          </p:cNvSpPr>
          <p:nvPr/>
        </p:nvSpPr>
        <p:spPr bwMode="auto">
          <a:xfrm>
            <a:off x="458103" y="402330"/>
            <a:ext cx="770572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4000" b="1">
                <a:solidFill>
                  <a:srgbClr val="542C8E"/>
                </a:solidFill>
                <a:latin typeface="Gill Sans MT" panose="020B0502020104020203" pitchFamily="34" charset="77"/>
                <a:ea typeface="MS PGothic" panose="020B0600070205080204" pitchFamily="34" charset="-128"/>
              </a:rPr>
              <a:t>Viewing monthly statements</a:t>
            </a:r>
            <a:endParaRPr lang="en-US" altLang="en-US" sz="4000">
              <a:solidFill>
                <a:srgbClr val="542C8E"/>
              </a:solidFill>
              <a:latin typeface="Gill Sans MT" panose="020B0502020104020203" pitchFamily="34" charset="77"/>
              <a:ea typeface="MS PGothic" panose="020B0600070205080204" pitchFamily="34" charset="-128"/>
            </a:endParaRPr>
          </a:p>
        </p:txBody>
      </p:sp>
      <p:sp>
        <p:nvSpPr>
          <p:cNvPr id="5" name="TextBox 4">
            <a:extLst>
              <a:ext uri="{FF2B5EF4-FFF2-40B4-BE49-F238E27FC236}">
                <a16:creationId xmlns:a16="http://schemas.microsoft.com/office/drawing/2014/main" id="{5019CFA7-0A7C-4699-9C1E-6E57A56831DE}"/>
              </a:ext>
            </a:extLst>
          </p:cNvPr>
          <p:cNvSpPr txBox="1"/>
          <p:nvPr/>
        </p:nvSpPr>
        <p:spPr>
          <a:xfrm>
            <a:off x="661795" y="1870928"/>
            <a:ext cx="3131492" cy="3970318"/>
          </a:xfrm>
          <a:prstGeom prst="rect">
            <a:avLst/>
          </a:prstGeom>
          <a:noFill/>
        </p:spPr>
        <p:txBody>
          <a:bodyPr wrap="square" rtlCol="0">
            <a:spAutoFit/>
          </a:bodyPr>
          <a:lstStyle/>
          <a:p>
            <a:pPr marL="457200" indent="-457200">
              <a:buFont typeface="+mj-lt"/>
              <a:buAutoNum type="arabicPeriod" startAt="2"/>
            </a:pPr>
            <a:r>
              <a:rPr lang="en-GB" altLang="en-US" b="1" dirty="0">
                <a:solidFill>
                  <a:srgbClr val="542C8E"/>
                </a:solidFill>
                <a:latin typeface="Gill Sans MT" panose="020B0502020104020203" pitchFamily="34" charset="77"/>
                <a:ea typeface="MS PGothic" panose="020B0600070205080204" pitchFamily="34" charset="-128"/>
              </a:rPr>
              <a:t>View anytime </a:t>
            </a:r>
            <a:r>
              <a:rPr lang="en-GB" altLang="en-US" dirty="0">
                <a:solidFill>
                  <a:srgbClr val="542C8E"/>
                </a:solidFill>
                <a:latin typeface="Gill Sans MT" panose="020B0502020104020203" pitchFamily="34" charset="77"/>
                <a:ea typeface="MS PGothic" panose="020B0600070205080204" pitchFamily="34" charset="-128"/>
              </a:rPr>
              <a:t>– we upload your parish statements monthly, building up a rolling 12-month archive</a:t>
            </a:r>
          </a:p>
          <a:p>
            <a:pPr marL="457200" indent="-457200">
              <a:buFont typeface="+mj-lt"/>
              <a:buAutoNum type="arabicPeriod" startAt="2"/>
            </a:pPr>
            <a:endParaRPr lang="en-GB" altLang="en-US" dirty="0">
              <a:solidFill>
                <a:srgbClr val="542C8E"/>
              </a:solidFill>
              <a:latin typeface="Gill Sans MT" panose="020B0502020104020203" pitchFamily="34" charset="77"/>
              <a:ea typeface="MS PGothic" panose="020B0600070205080204" pitchFamily="34" charset="-128"/>
            </a:endParaRPr>
          </a:p>
          <a:p>
            <a:pPr marL="457200" indent="-457200">
              <a:buFont typeface="+mj-lt"/>
              <a:buAutoNum type="arabicPeriod" startAt="2"/>
            </a:pPr>
            <a:r>
              <a:rPr lang="en-GB" altLang="en-US" b="1" dirty="0">
                <a:solidFill>
                  <a:srgbClr val="542C8E"/>
                </a:solidFill>
                <a:latin typeface="Gill Sans MT" panose="020B0502020104020203" pitchFamily="34" charset="77"/>
                <a:ea typeface="MS PGothic" panose="020B0600070205080204" pitchFamily="34" charset="-128"/>
              </a:rPr>
              <a:t>Adding administrators </a:t>
            </a:r>
            <a:r>
              <a:rPr lang="en-GB" altLang="en-US" dirty="0">
                <a:solidFill>
                  <a:srgbClr val="542C8E"/>
                </a:solidFill>
                <a:latin typeface="Gill Sans MT" panose="020B0502020104020203" pitchFamily="34" charset="77"/>
                <a:ea typeface="MS PGothic" panose="020B0600070205080204" pitchFamily="34" charset="-128"/>
              </a:rPr>
              <a:t>– personal log-ins should never be shared, for security reasons. But you can easily add new administrators by calling the PGS team on 0333 002 1260</a:t>
            </a:r>
          </a:p>
        </p:txBody>
      </p:sp>
      <p:pic>
        <p:nvPicPr>
          <p:cNvPr id="4" name="Picture 3" descr="A screen shot of a computer screen&#10;&#10;Description automatically generated with medium confidence">
            <a:extLst>
              <a:ext uri="{FF2B5EF4-FFF2-40B4-BE49-F238E27FC236}">
                <a16:creationId xmlns:a16="http://schemas.microsoft.com/office/drawing/2014/main" id="{B95C2249-C3F7-48C5-BE14-BAF4BFE3981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67837" y="1050030"/>
            <a:ext cx="5476163" cy="5476163"/>
          </a:xfrm>
          <a:prstGeom prst="rect">
            <a:avLst/>
          </a:prstGeom>
        </p:spPr>
      </p:pic>
    </p:spTree>
    <p:extLst>
      <p:ext uri="{BB962C8B-B14F-4D97-AF65-F5344CB8AC3E}">
        <p14:creationId xmlns:p14="http://schemas.microsoft.com/office/powerpoint/2010/main" val="806667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8" descr="Diocese Colour Cross">
            <a:extLst>
              <a:ext uri="{FF2B5EF4-FFF2-40B4-BE49-F238E27FC236}">
                <a16:creationId xmlns:a16="http://schemas.microsoft.com/office/drawing/2014/main" id="{0974ACFB-644A-AD45-8B17-3B10FAF7E65F}"/>
              </a:ext>
            </a:extLst>
          </p:cNvPr>
          <p:cNvPicPr>
            <a:picLocks noChangeAspect="1" noChangeArrowheads="1"/>
          </p:cNvPicPr>
          <p:nvPr/>
        </p:nvPicPr>
        <p:blipFill>
          <a:blip r:embed="rId3" cstate="screen">
            <a:lum bright="80000" contrast="-80000"/>
            <a:extLst>
              <a:ext uri="{28A0092B-C50C-407E-A947-70E740481C1C}">
                <a14:useLocalDpi xmlns:a14="http://schemas.microsoft.com/office/drawing/2010/main"/>
              </a:ext>
            </a:extLst>
          </a:blip>
          <a:srcRect/>
          <a:stretch>
            <a:fillRect/>
          </a:stretch>
        </p:blipFill>
        <p:spPr bwMode="auto">
          <a:xfrm>
            <a:off x="0" y="3429000"/>
            <a:ext cx="30226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4">
            <a:extLst>
              <a:ext uri="{FF2B5EF4-FFF2-40B4-BE49-F238E27FC236}">
                <a16:creationId xmlns:a16="http://schemas.microsoft.com/office/drawing/2014/main" id="{7D956A0C-1322-FF4F-BF49-8F3B68077D7D}"/>
              </a:ext>
            </a:extLst>
          </p:cNvPr>
          <p:cNvSpPr>
            <a:spLocks noChangeArrowheads="1"/>
          </p:cNvSpPr>
          <p:nvPr/>
        </p:nvSpPr>
        <p:spPr bwMode="auto">
          <a:xfrm>
            <a:off x="458103" y="402330"/>
            <a:ext cx="7858313"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4000" b="1">
                <a:solidFill>
                  <a:srgbClr val="542C8E"/>
                </a:solidFill>
                <a:latin typeface="Gill Sans MT" panose="020B0502020104020203" pitchFamily="34" charset="77"/>
                <a:ea typeface="MS PGothic" panose="020B0600070205080204" pitchFamily="34" charset="-128"/>
              </a:rPr>
              <a:t>Helping you to </a:t>
            </a:r>
            <a:r>
              <a:rPr lang="en-GB" altLang="en-US" sz="4000" b="1" dirty="0">
                <a:solidFill>
                  <a:srgbClr val="542C8E"/>
                </a:solidFill>
                <a:latin typeface="Gill Sans MT" panose="020B0502020104020203" pitchFamily="34" charset="77"/>
                <a:ea typeface="MS PGothic" panose="020B0600070205080204" pitchFamily="34" charset="-128"/>
              </a:rPr>
              <a:t>prepare</a:t>
            </a:r>
            <a:endParaRPr lang="en-US" altLang="en-US" sz="4000">
              <a:solidFill>
                <a:srgbClr val="542C8E"/>
              </a:solidFill>
              <a:latin typeface="Gill Sans MT" panose="020B0502020104020203" pitchFamily="34" charset="77"/>
              <a:ea typeface="MS PGothic" panose="020B0600070205080204" pitchFamily="34" charset="-128"/>
            </a:endParaRPr>
          </a:p>
        </p:txBody>
      </p:sp>
      <p:sp>
        <p:nvSpPr>
          <p:cNvPr id="2" name="TextBox 1">
            <a:extLst>
              <a:ext uri="{FF2B5EF4-FFF2-40B4-BE49-F238E27FC236}">
                <a16:creationId xmlns:a16="http://schemas.microsoft.com/office/drawing/2014/main" id="{5CC87618-5710-824A-803C-038917A74064}"/>
              </a:ext>
            </a:extLst>
          </p:cNvPr>
          <p:cNvSpPr txBox="1"/>
          <p:nvPr/>
        </p:nvSpPr>
        <p:spPr>
          <a:xfrm>
            <a:off x="683567" y="1697730"/>
            <a:ext cx="7705725" cy="4708981"/>
          </a:xfrm>
          <a:prstGeom prst="rect">
            <a:avLst/>
          </a:prstGeom>
          <a:noFill/>
        </p:spPr>
        <p:txBody>
          <a:bodyPr wrap="square" rtlCol="0">
            <a:spAutoFit/>
          </a:bodyPr>
          <a:lstStyle/>
          <a:p>
            <a:pPr>
              <a:buNone/>
            </a:pPr>
            <a:r>
              <a:rPr lang="en-GB" altLang="en-US" sz="2400" dirty="0">
                <a:solidFill>
                  <a:srgbClr val="542C8E"/>
                </a:solidFill>
                <a:latin typeface="Gill Sans MT" panose="020B0502020104020203" pitchFamily="34" charset="77"/>
                <a:ea typeface="MS PGothic" panose="020B0600070205080204" pitchFamily="34" charset="-128"/>
              </a:rPr>
              <a:t>As </a:t>
            </a:r>
            <a:r>
              <a:rPr lang="en-GB" altLang="en-US" sz="2400">
                <a:solidFill>
                  <a:srgbClr val="542C8E"/>
                </a:solidFill>
                <a:latin typeface="Gill Sans MT" panose="020B0502020104020203" pitchFamily="34" charset="77"/>
                <a:ea typeface="MS PGothic" panose="020B0600070205080204" pitchFamily="34" charset="-128"/>
              </a:rPr>
              <a:t>parishes</a:t>
            </a:r>
            <a:r>
              <a:rPr lang="en-GB" altLang="en-US" sz="2400" dirty="0">
                <a:solidFill>
                  <a:srgbClr val="542C8E"/>
                </a:solidFill>
                <a:latin typeface="Gill Sans MT" panose="020B0502020104020203" pitchFamily="34" charset="77"/>
                <a:ea typeface="MS PGothic" panose="020B0600070205080204" pitchFamily="34" charset="-128"/>
              </a:rPr>
              <a:t> prepare to introduce online giving services to donors, there are a few important things to think about</a:t>
            </a:r>
            <a:r>
              <a:rPr lang="en-GB" altLang="en-US" sz="2400">
                <a:solidFill>
                  <a:srgbClr val="542C8E"/>
                </a:solidFill>
                <a:latin typeface="Gill Sans MT" panose="020B0502020104020203" pitchFamily="34" charset="77"/>
                <a:ea typeface="MS PGothic" panose="020B0600070205080204" pitchFamily="34" charset="-128"/>
              </a:rPr>
              <a:t>:</a:t>
            </a:r>
          </a:p>
          <a:p>
            <a:pPr>
              <a:buNone/>
            </a:pPr>
            <a:endParaRPr lang="en-GB" altLang="en-US" dirty="0">
              <a:solidFill>
                <a:srgbClr val="542C8E"/>
              </a:solidFill>
              <a:latin typeface="Gill Sans MT" panose="020B0502020104020203" pitchFamily="34" charset="77"/>
              <a:ea typeface="MS PGothic" panose="020B0600070205080204" pitchFamily="34" charset="-128"/>
            </a:endParaRPr>
          </a:p>
          <a:p>
            <a:pPr marL="457200" indent="-457200">
              <a:buFont typeface="+mj-lt"/>
              <a:buAutoNum type="arabicPeriod"/>
            </a:pPr>
            <a:r>
              <a:rPr lang="en-GB" altLang="en-US" b="1" dirty="0">
                <a:solidFill>
                  <a:srgbClr val="542C8E"/>
                </a:solidFill>
                <a:latin typeface="Gill Sans MT" panose="020B0502020104020203" pitchFamily="34" charset="77"/>
                <a:ea typeface="MS PGothic" panose="020B0600070205080204" pitchFamily="34" charset="-128"/>
              </a:rPr>
              <a:t>Every PGS-registered </a:t>
            </a:r>
            <a:r>
              <a:rPr lang="en-GB" altLang="en-US" b="1">
                <a:solidFill>
                  <a:srgbClr val="542C8E"/>
                </a:solidFill>
                <a:latin typeface="Gill Sans MT" panose="020B0502020104020203" pitchFamily="34" charset="77"/>
                <a:ea typeface="MS PGothic" panose="020B0600070205080204" pitchFamily="34" charset="-128"/>
              </a:rPr>
              <a:t>parish has </a:t>
            </a:r>
            <a:r>
              <a:rPr lang="en-GB" altLang="en-US" b="1" dirty="0">
                <a:solidFill>
                  <a:srgbClr val="542C8E"/>
                </a:solidFill>
                <a:latin typeface="Gill Sans MT" panose="020B0502020104020203" pitchFamily="34" charset="77"/>
                <a:ea typeface="MS PGothic" panose="020B0600070205080204" pitchFamily="34" charset="-128"/>
              </a:rPr>
              <a:t>its own landing page </a:t>
            </a:r>
            <a:r>
              <a:rPr lang="en-GB" altLang="en-US" dirty="0">
                <a:solidFill>
                  <a:srgbClr val="542C8E"/>
                </a:solidFill>
                <a:latin typeface="Gill Sans MT" panose="020B0502020104020203" pitchFamily="34" charset="77"/>
                <a:ea typeface="MS PGothic" panose="020B0600070205080204" pitchFamily="34" charset="-128"/>
              </a:rPr>
              <a:t>on the PGS website, where donors begin their giving journey</a:t>
            </a:r>
          </a:p>
          <a:p>
            <a:pPr marL="457200" indent="-457200">
              <a:buFont typeface="+mj-lt"/>
              <a:buAutoNum type="arabicPeriod"/>
            </a:pPr>
            <a:r>
              <a:rPr lang="en-GB" altLang="en-US" b="1" dirty="0">
                <a:solidFill>
                  <a:srgbClr val="542C8E"/>
                </a:solidFill>
                <a:latin typeface="Gill Sans MT" panose="020B0502020104020203" pitchFamily="34" charset="77"/>
                <a:ea typeface="MS PGothic" panose="020B0600070205080204" pitchFamily="34" charset="-128"/>
              </a:rPr>
              <a:t>Many parishes manage donations on behalf of multiple churches. </a:t>
            </a:r>
            <a:r>
              <a:rPr lang="en-GB" altLang="en-US" dirty="0">
                <a:solidFill>
                  <a:srgbClr val="542C8E"/>
                </a:solidFill>
                <a:latin typeface="Gill Sans MT" panose="020B0502020104020203" pitchFamily="34" charset="77"/>
                <a:ea typeface="MS PGothic" panose="020B0600070205080204" pitchFamily="34" charset="-128"/>
              </a:rPr>
              <a:t>This is true for donations made online too</a:t>
            </a:r>
          </a:p>
          <a:p>
            <a:pPr marL="457200" indent="-457200">
              <a:buFont typeface="+mj-lt"/>
              <a:buAutoNum type="arabicPeriod"/>
            </a:pPr>
            <a:r>
              <a:rPr lang="en-GB" altLang="en-US" b="1" dirty="0">
                <a:solidFill>
                  <a:srgbClr val="542C8E"/>
                </a:solidFill>
                <a:latin typeface="Gill Sans MT" panose="020B0502020104020203" pitchFamily="34" charset="77"/>
                <a:ea typeface="MS PGothic" panose="020B0600070205080204" pitchFamily="34" charset="-128"/>
              </a:rPr>
              <a:t>It’s important that the parish makes it clear which churches’ donations they manage  </a:t>
            </a:r>
            <a:r>
              <a:rPr lang="en-GB" altLang="en-US" dirty="0">
                <a:solidFill>
                  <a:srgbClr val="542C8E"/>
                </a:solidFill>
                <a:latin typeface="Gill Sans MT" panose="020B0502020104020203" pitchFamily="34" charset="77"/>
                <a:ea typeface="MS PGothic" panose="020B0600070205080204" pitchFamily="34" charset="-128"/>
              </a:rPr>
              <a:t>– this reassures the donor that their gift is being directed towards their chosen church, even if the parish name is different. We will show you where you add this message on your parish landing page</a:t>
            </a:r>
          </a:p>
          <a:p>
            <a:pPr marL="457200" indent="-457200">
              <a:buFont typeface="+mj-lt"/>
              <a:buAutoNum type="arabicPeriod"/>
            </a:pPr>
            <a:r>
              <a:rPr lang="en-GB" altLang="en-US" b="1" dirty="0">
                <a:solidFill>
                  <a:srgbClr val="542C8E"/>
                </a:solidFill>
                <a:latin typeface="Gill Sans MT" panose="020B0502020104020203" pitchFamily="34" charset="77"/>
                <a:ea typeface="MS PGothic" panose="020B0600070205080204" pitchFamily="34" charset="-128"/>
              </a:rPr>
              <a:t>Consider your messages </a:t>
            </a:r>
            <a:r>
              <a:rPr lang="en-GB" altLang="en-US" dirty="0">
                <a:solidFill>
                  <a:srgbClr val="542C8E"/>
                </a:solidFill>
                <a:latin typeface="Gill Sans MT" panose="020B0502020104020203" pitchFamily="34" charset="77"/>
                <a:ea typeface="MS PGothic" panose="020B0600070205080204" pitchFamily="34" charset="-128"/>
              </a:rPr>
              <a:t>– while this is a new method of giving, it’s not the only one. Reassure people that they can still donate via phone or post</a:t>
            </a:r>
          </a:p>
          <a:p>
            <a:pPr marL="457200" indent="-457200">
              <a:buFont typeface="+mj-lt"/>
              <a:buAutoNum type="arabicPeriod"/>
            </a:pPr>
            <a:r>
              <a:rPr lang="en-GB" altLang="en-US" b="1" dirty="0">
                <a:solidFill>
                  <a:srgbClr val="542C8E"/>
                </a:solidFill>
                <a:latin typeface="Gill Sans MT" panose="020B0502020104020203" pitchFamily="34" charset="77"/>
                <a:ea typeface="MS PGothic" panose="020B0600070205080204" pitchFamily="34" charset="-128"/>
              </a:rPr>
              <a:t>You choose the timing </a:t>
            </a:r>
            <a:r>
              <a:rPr lang="en-GB" altLang="en-US" dirty="0">
                <a:solidFill>
                  <a:srgbClr val="542C8E"/>
                </a:solidFill>
                <a:latin typeface="Gill Sans MT" panose="020B0502020104020203" pitchFamily="34" charset="77"/>
                <a:ea typeface="MS PGothic" panose="020B0600070205080204" pitchFamily="34" charset="-128"/>
              </a:rPr>
              <a:t>– we understand that it’s helpful to build this into a wider message at the heart of your ministry.  The timing for ‘launch’ of the online service is at your discretion, once the services are live</a:t>
            </a:r>
          </a:p>
        </p:txBody>
      </p:sp>
    </p:spTree>
    <p:extLst>
      <p:ext uri="{BB962C8B-B14F-4D97-AF65-F5344CB8AC3E}">
        <p14:creationId xmlns:p14="http://schemas.microsoft.com/office/powerpoint/2010/main" val="29249687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8" descr="Diocese Colour Cross">
            <a:extLst>
              <a:ext uri="{FF2B5EF4-FFF2-40B4-BE49-F238E27FC236}">
                <a16:creationId xmlns:a16="http://schemas.microsoft.com/office/drawing/2014/main" id="{0974ACFB-644A-AD45-8B17-3B10FAF7E65F}"/>
              </a:ext>
            </a:extLst>
          </p:cNvPr>
          <p:cNvPicPr>
            <a:picLocks noChangeAspect="1" noChangeArrowheads="1"/>
          </p:cNvPicPr>
          <p:nvPr/>
        </p:nvPicPr>
        <p:blipFill>
          <a:blip r:embed="rId3" cstate="screen">
            <a:lum bright="80000" contrast="-80000"/>
            <a:extLst>
              <a:ext uri="{28A0092B-C50C-407E-A947-70E740481C1C}">
                <a14:useLocalDpi xmlns:a14="http://schemas.microsoft.com/office/drawing/2010/main"/>
              </a:ext>
            </a:extLst>
          </a:blip>
          <a:srcRect/>
          <a:stretch>
            <a:fillRect/>
          </a:stretch>
        </p:blipFill>
        <p:spPr bwMode="auto">
          <a:xfrm>
            <a:off x="0" y="3429000"/>
            <a:ext cx="30226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4">
            <a:extLst>
              <a:ext uri="{FF2B5EF4-FFF2-40B4-BE49-F238E27FC236}">
                <a16:creationId xmlns:a16="http://schemas.microsoft.com/office/drawing/2014/main" id="{7D956A0C-1322-FF4F-BF49-8F3B68077D7D}"/>
              </a:ext>
            </a:extLst>
          </p:cNvPr>
          <p:cNvSpPr>
            <a:spLocks noChangeArrowheads="1"/>
          </p:cNvSpPr>
          <p:nvPr/>
        </p:nvSpPr>
        <p:spPr bwMode="auto">
          <a:xfrm>
            <a:off x="458103" y="402330"/>
            <a:ext cx="7858313"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4000" b="1">
                <a:solidFill>
                  <a:srgbClr val="542C8E"/>
                </a:solidFill>
                <a:latin typeface="Gill Sans MT" panose="020B0502020104020203" pitchFamily="34" charset="77"/>
                <a:ea typeface="MS PGothic" panose="020B0600070205080204" pitchFamily="34" charset="-128"/>
              </a:rPr>
              <a:t>Editing your parish landing page</a:t>
            </a:r>
            <a:endParaRPr lang="en-US" altLang="en-US" sz="4000">
              <a:solidFill>
                <a:srgbClr val="542C8E"/>
              </a:solidFill>
              <a:latin typeface="Gill Sans MT" panose="020B0502020104020203" pitchFamily="34" charset="77"/>
              <a:ea typeface="MS PGothic" panose="020B0600070205080204" pitchFamily="34" charset="-128"/>
            </a:endParaRPr>
          </a:p>
        </p:txBody>
      </p:sp>
      <p:sp>
        <p:nvSpPr>
          <p:cNvPr id="2" name="TextBox 1">
            <a:extLst>
              <a:ext uri="{FF2B5EF4-FFF2-40B4-BE49-F238E27FC236}">
                <a16:creationId xmlns:a16="http://schemas.microsoft.com/office/drawing/2014/main" id="{5CC87618-5710-824A-803C-038917A74064}"/>
              </a:ext>
            </a:extLst>
          </p:cNvPr>
          <p:cNvSpPr txBox="1"/>
          <p:nvPr/>
        </p:nvSpPr>
        <p:spPr>
          <a:xfrm>
            <a:off x="683567" y="1697730"/>
            <a:ext cx="7705725" cy="830997"/>
          </a:xfrm>
          <a:prstGeom prst="rect">
            <a:avLst/>
          </a:prstGeom>
          <a:noFill/>
        </p:spPr>
        <p:txBody>
          <a:bodyPr wrap="square" rtlCol="0">
            <a:spAutoFit/>
          </a:bodyPr>
          <a:lstStyle/>
          <a:p>
            <a:pPr>
              <a:buNone/>
            </a:pPr>
            <a:r>
              <a:rPr lang="en-GB" altLang="en-US" sz="2400" dirty="0">
                <a:solidFill>
                  <a:srgbClr val="542C8E"/>
                </a:solidFill>
                <a:latin typeface="Gill Sans MT" panose="020B0502020104020203" pitchFamily="34" charset="77"/>
                <a:ea typeface="MS PGothic" panose="020B0600070205080204" pitchFamily="34" charset="-128"/>
              </a:rPr>
              <a:t>Every parish that’s registered in the PGS scheme can edit its own page on the PGS website. </a:t>
            </a:r>
          </a:p>
        </p:txBody>
      </p:sp>
      <p:pic>
        <p:nvPicPr>
          <p:cNvPr id="8" name="Picture 7" descr="Graphical user interface, application&#10;&#10;Description automatically generated">
            <a:extLst>
              <a:ext uri="{FF2B5EF4-FFF2-40B4-BE49-F238E27FC236}">
                <a16:creationId xmlns:a16="http://schemas.microsoft.com/office/drawing/2014/main" id="{9EEE9257-68D0-4E62-960B-6F55A5618D4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20579" b="18696"/>
          <a:stretch/>
        </p:blipFill>
        <p:spPr>
          <a:xfrm>
            <a:off x="1395639" y="2727212"/>
            <a:ext cx="6352721" cy="3857667"/>
          </a:xfrm>
          <a:prstGeom prst="rect">
            <a:avLst/>
          </a:prstGeom>
        </p:spPr>
      </p:pic>
    </p:spTree>
    <p:extLst>
      <p:ext uri="{BB962C8B-B14F-4D97-AF65-F5344CB8AC3E}">
        <p14:creationId xmlns:p14="http://schemas.microsoft.com/office/powerpoint/2010/main" val="31209790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8" descr="Diocese Colour Cross">
            <a:extLst>
              <a:ext uri="{FF2B5EF4-FFF2-40B4-BE49-F238E27FC236}">
                <a16:creationId xmlns:a16="http://schemas.microsoft.com/office/drawing/2014/main" id="{0974ACFB-644A-AD45-8B17-3B10FAF7E65F}"/>
              </a:ext>
            </a:extLst>
          </p:cNvPr>
          <p:cNvPicPr>
            <a:picLocks noChangeAspect="1" noChangeArrowheads="1"/>
          </p:cNvPicPr>
          <p:nvPr/>
        </p:nvPicPr>
        <p:blipFill>
          <a:blip r:embed="rId3" cstate="screen">
            <a:lum bright="80000" contrast="-80000"/>
            <a:extLst>
              <a:ext uri="{28A0092B-C50C-407E-A947-70E740481C1C}">
                <a14:useLocalDpi xmlns:a14="http://schemas.microsoft.com/office/drawing/2010/main"/>
              </a:ext>
            </a:extLst>
          </a:blip>
          <a:srcRect/>
          <a:stretch>
            <a:fillRect/>
          </a:stretch>
        </p:blipFill>
        <p:spPr bwMode="auto">
          <a:xfrm>
            <a:off x="0" y="3429000"/>
            <a:ext cx="30226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4">
            <a:extLst>
              <a:ext uri="{FF2B5EF4-FFF2-40B4-BE49-F238E27FC236}">
                <a16:creationId xmlns:a16="http://schemas.microsoft.com/office/drawing/2014/main" id="{7D956A0C-1322-FF4F-BF49-8F3B68077D7D}"/>
              </a:ext>
            </a:extLst>
          </p:cNvPr>
          <p:cNvSpPr>
            <a:spLocks noChangeArrowheads="1"/>
          </p:cNvSpPr>
          <p:nvPr/>
        </p:nvSpPr>
        <p:spPr bwMode="auto">
          <a:xfrm>
            <a:off x="458103" y="402330"/>
            <a:ext cx="7858313"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4000" b="1">
                <a:solidFill>
                  <a:srgbClr val="542C8E"/>
                </a:solidFill>
                <a:latin typeface="Gill Sans MT" panose="020B0502020104020203" pitchFamily="34" charset="77"/>
                <a:ea typeface="MS PGothic" panose="020B0600070205080204" pitchFamily="34" charset="-128"/>
              </a:rPr>
              <a:t>Editing your parish landing page</a:t>
            </a:r>
            <a:endParaRPr lang="en-US" altLang="en-US" sz="4000">
              <a:solidFill>
                <a:srgbClr val="542C8E"/>
              </a:solidFill>
              <a:latin typeface="Gill Sans MT" panose="020B0502020104020203" pitchFamily="34" charset="77"/>
              <a:ea typeface="MS PGothic" panose="020B0600070205080204" pitchFamily="34" charset="-128"/>
            </a:endParaRPr>
          </a:p>
        </p:txBody>
      </p:sp>
      <p:sp>
        <p:nvSpPr>
          <p:cNvPr id="2" name="TextBox 1">
            <a:extLst>
              <a:ext uri="{FF2B5EF4-FFF2-40B4-BE49-F238E27FC236}">
                <a16:creationId xmlns:a16="http://schemas.microsoft.com/office/drawing/2014/main" id="{5CC87618-5710-824A-803C-038917A74064}"/>
              </a:ext>
            </a:extLst>
          </p:cNvPr>
          <p:cNvSpPr txBox="1"/>
          <p:nvPr/>
        </p:nvSpPr>
        <p:spPr>
          <a:xfrm>
            <a:off x="683567" y="1697730"/>
            <a:ext cx="7705725" cy="461665"/>
          </a:xfrm>
          <a:prstGeom prst="rect">
            <a:avLst/>
          </a:prstGeom>
          <a:noFill/>
        </p:spPr>
        <p:txBody>
          <a:bodyPr wrap="square" rtlCol="0">
            <a:spAutoFit/>
          </a:bodyPr>
          <a:lstStyle/>
          <a:p>
            <a:pPr>
              <a:buNone/>
            </a:pPr>
            <a:r>
              <a:rPr lang="en-GB" altLang="en-US" sz="2400" dirty="0">
                <a:solidFill>
                  <a:srgbClr val="542C8E"/>
                </a:solidFill>
                <a:latin typeface="Gill Sans MT" panose="020B0502020104020203" pitchFamily="34" charset="77"/>
                <a:ea typeface="MS PGothic" panose="020B0600070205080204" pitchFamily="34" charset="-128"/>
              </a:rPr>
              <a:t>The key features are:</a:t>
            </a:r>
          </a:p>
        </p:txBody>
      </p:sp>
      <p:sp>
        <p:nvSpPr>
          <p:cNvPr id="5" name="TextBox 4">
            <a:extLst>
              <a:ext uri="{FF2B5EF4-FFF2-40B4-BE49-F238E27FC236}">
                <a16:creationId xmlns:a16="http://schemas.microsoft.com/office/drawing/2014/main" id="{64DD0AC1-6EFA-4224-ACDD-04BA41F42AEE}"/>
              </a:ext>
            </a:extLst>
          </p:cNvPr>
          <p:cNvSpPr txBox="1"/>
          <p:nvPr/>
        </p:nvSpPr>
        <p:spPr>
          <a:xfrm>
            <a:off x="613993" y="2290444"/>
            <a:ext cx="4608513" cy="3416320"/>
          </a:xfrm>
          <a:prstGeom prst="rect">
            <a:avLst/>
          </a:prstGeom>
          <a:noFill/>
        </p:spPr>
        <p:txBody>
          <a:bodyPr wrap="square" rtlCol="0">
            <a:spAutoFit/>
          </a:bodyPr>
          <a:lstStyle/>
          <a:p>
            <a:pPr marL="457200" indent="-457200">
              <a:buFont typeface="+mj-lt"/>
              <a:buAutoNum type="arabicPeriod"/>
            </a:pPr>
            <a:r>
              <a:rPr lang="en-GB" altLang="en-US" b="1" dirty="0">
                <a:solidFill>
                  <a:srgbClr val="542C8E"/>
                </a:solidFill>
                <a:latin typeface="Gill Sans MT" panose="020B0502020104020203" pitchFamily="34" charset="77"/>
                <a:ea typeface="MS PGothic" panose="020B0600070205080204" pitchFamily="34" charset="-128"/>
              </a:rPr>
              <a:t>Parish control </a:t>
            </a:r>
            <a:r>
              <a:rPr lang="en-GB" altLang="en-US" dirty="0">
                <a:solidFill>
                  <a:srgbClr val="542C8E"/>
                </a:solidFill>
                <a:latin typeface="Gill Sans MT" panose="020B0502020104020203" pitchFamily="34" charset="77"/>
                <a:ea typeface="MS PGothic" panose="020B0600070205080204" pitchFamily="34" charset="-128"/>
              </a:rPr>
              <a:t>– the information on the page is synchronised with what you choose to publish on the A Church Near You website (</a:t>
            </a:r>
            <a:r>
              <a:rPr lang="en-GB" altLang="en-US" dirty="0" err="1">
                <a:solidFill>
                  <a:srgbClr val="542C8E"/>
                </a:solidFill>
                <a:latin typeface="Gill Sans MT" panose="020B0502020104020203" pitchFamily="34" charset="77"/>
                <a:ea typeface="MS PGothic" panose="020B0600070205080204" pitchFamily="34" charset="-128"/>
              </a:rPr>
              <a:t>eg.</a:t>
            </a:r>
            <a:r>
              <a:rPr lang="en-GB" altLang="en-US" dirty="0">
                <a:solidFill>
                  <a:srgbClr val="542C8E"/>
                </a:solidFill>
                <a:latin typeface="Gill Sans MT" panose="020B0502020104020203" pitchFamily="34" charset="77"/>
                <a:ea typeface="MS PGothic" panose="020B0600070205080204" pitchFamily="34" charset="-128"/>
              </a:rPr>
              <a:t> church contact details) plus a personalised introduction that you can write and edit on the PGS site</a:t>
            </a:r>
          </a:p>
          <a:p>
            <a:pPr marL="457200" indent="-457200">
              <a:buFont typeface="+mj-lt"/>
              <a:buAutoNum type="arabicPeriod"/>
            </a:pPr>
            <a:r>
              <a:rPr lang="en-GB" altLang="en-US" b="1" dirty="0">
                <a:solidFill>
                  <a:srgbClr val="542C8E"/>
                </a:solidFill>
                <a:latin typeface="Gill Sans MT" panose="020B0502020104020203" pitchFamily="34" charset="77"/>
                <a:ea typeface="MS PGothic" panose="020B0600070205080204" pitchFamily="34" charset="-128"/>
              </a:rPr>
              <a:t>Secure and easy to access </a:t>
            </a:r>
            <a:r>
              <a:rPr lang="en-GB" altLang="en-US" dirty="0">
                <a:solidFill>
                  <a:srgbClr val="542C8E"/>
                </a:solidFill>
                <a:latin typeface="Gill Sans MT" panose="020B0502020104020203" pitchFamily="34" charset="77"/>
                <a:ea typeface="MS PGothic" panose="020B0600070205080204" pitchFamily="34" charset="-128"/>
              </a:rPr>
              <a:t>– parish administrators will find the ‘edit your page’ button when they log in</a:t>
            </a:r>
          </a:p>
          <a:p>
            <a:endParaRPr lang="en-GB" altLang="en-US" dirty="0">
              <a:solidFill>
                <a:srgbClr val="542C8E"/>
              </a:solidFill>
              <a:latin typeface="Gill Sans MT" panose="020B0502020104020203" pitchFamily="34" charset="77"/>
              <a:ea typeface="MS PGothic" panose="020B0600070205080204" pitchFamily="34" charset="-128"/>
            </a:endParaRPr>
          </a:p>
          <a:p>
            <a:r>
              <a:rPr lang="en-GB" altLang="en-US" dirty="0">
                <a:solidFill>
                  <a:srgbClr val="542C8E"/>
                </a:solidFill>
                <a:latin typeface="Gill Sans MT" panose="020B0502020104020203" pitchFamily="34" charset="77"/>
                <a:ea typeface="MS PGothic" panose="020B0600070205080204" pitchFamily="34" charset="-128"/>
              </a:rPr>
              <a:t>We have prepared a step-by-step guide to assist parishes. </a:t>
            </a:r>
          </a:p>
        </p:txBody>
      </p:sp>
      <p:pic>
        <p:nvPicPr>
          <p:cNvPr id="4" name="Picture 3" descr="Graphical user interface, website&#10;&#10;Description automatically generated">
            <a:extLst>
              <a:ext uri="{FF2B5EF4-FFF2-40B4-BE49-F238E27FC236}">
                <a16:creationId xmlns:a16="http://schemas.microsoft.com/office/drawing/2014/main" id="{823C7587-82C3-468C-9C04-E345756AB9F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47970" y="1588400"/>
            <a:ext cx="3166786" cy="4479188"/>
          </a:xfrm>
          <a:prstGeom prst="rect">
            <a:avLst/>
          </a:prstGeom>
        </p:spPr>
      </p:pic>
    </p:spTree>
    <p:extLst>
      <p:ext uri="{BB962C8B-B14F-4D97-AF65-F5344CB8AC3E}">
        <p14:creationId xmlns:p14="http://schemas.microsoft.com/office/powerpoint/2010/main" val="34033365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8" descr="Diocese Colour Cross">
            <a:extLst>
              <a:ext uri="{FF2B5EF4-FFF2-40B4-BE49-F238E27FC236}">
                <a16:creationId xmlns:a16="http://schemas.microsoft.com/office/drawing/2014/main" id="{0974ACFB-644A-AD45-8B17-3B10FAF7E65F}"/>
              </a:ext>
            </a:extLst>
          </p:cNvPr>
          <p:cNvPicPr>
            <a:picLocks noChangeAspect="1" noChangeArrowheads="1"/>
          </p:cNvPicPr>
          <p:nvPr/>
        </p:nvPicPr>
        <p:blipFill>
          <a:blip r:embed="rId3" cstate="screen">
            <a:lum bright="80000" contrast="-80000"/>
            <a:extLst>
              <a:ext uri="{28A0092B-C50C-407E-A947-70E740481C1C}">
                <a14:useLocalDpi xmlns:a14="http://schemas.microsoft.com/office/drawing/2010/main"/>
              </a:ext>
            </a:extLst>
          </a:blip>
          <a:srcRect/>
          <a:stretch>
            <a:fillRect/>
          </a:stretch>
        </p:blipFill>
        <p:spPr bwMode="auto">
          <a:xfrm>
            <a:off x="0" y="3429000"/>
            <a:ext cx="30226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4">
            <a:extLst>
              <a:ext uri="{FF2B5EF4-FFF2-40B4-BE49-F238E27FC236}">
                <a16:creationId xmlns:a16="http://schemas.microsoft.com/office/drawing/2014/main" id="{7D956A0C-1322-FF4F-BF49-8F3B68077D7D}"/>
              </a:ext>
            </a:extLst>
          </p:cNvPr>
          <p:cNvSpPr>
            <a:spLocks noChangeArrowheads="1"/>
          </p:cNvSpPr>
          <p:nvPr/>
        </p:nvSpPr>
        <p:spPr bwMode="auto">
          <a:xfrm>
            <a:off x="458103" y="402330"/>
            <a:ext cx="7858313"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4000" b="1">
                <a:solidFill>
                  <a:srgbClr val="542C8E"/>
                </a:solidFill>
                <a:latin typeface="Gill Sans MT" panose="020B0502020104020203" pitchFamily="34" charset="77"/>
                <a:ea typeface="MS PGothic" panose="020B0600070205080204" pitchFamily="34" charset="-128"/>
              </a:rPr>
              <a:t>Helping you to inform donors</a:t>
            </a:r>
            <a:endParaRPr lang="en-US" altLang="en-US" sz="4000">
              <a:solidFill>
                <a:srgbClr val="542C8E"/>
              </a:solidFill>
              <a:latin typeface="Gill Sans MT" panose="020B0502020104020203" pitchFamily="34" charset="77"/>
              <a:ea typeface="MS PGothic" panose="020B0600070205080204" pitchFamily="34" charset="-128"/>
            </a:endParaRPr>
          </a:p>
        </p:txBody>
      </p:sp>
      <p:sp>
        <p:nvSpPr>
          <p:cNvPr id="2" name="TextBox 1">
            <a:extLst>
              <a:ext uri="{FF2B5EF4-FFF2-40B4-BE49-F238E27FC236}">
                <a16:creationId xmlns:a16="http://schemas.microsoft.com/office/drawing/2014/main" id="{5CC87618-5710-824A-803C-038917A74064}"/>
              </a:ext>
            </a:extLst>
          </p:cNvPr>
          <p:cNvSpPr txBox="1"/>
          <p:nvPr/>
        </p:nvSpPr>
        <p:spPr>
          <a:xfrm>
            <a:off x="683567" y="1697730"/>
            <a:ext cx="7705725" cy="1200329"/>
          </a:xfrm>
          <a:prstGeom prst="rect">
            <a:avLst/>
          </a:prstGeom>
          <a:noFill/>
        </p:spPr>
        <p:txBody>
          <a:bodyPr wrap="square" rtlCol="0">
            <a:spAutoFit/>
          </a:bodyPr>
          <a:lstStyle/>
          <a:p>
            <a:pPr>
              <a:buNone/>
            </a:pPr>
            <a:r>
              <a:rPr lang="en-GB" altLang="en-US" sz="2400" dirty="0">
                <a:solidFill>
                  <a:srgbClr val="542C8E"/>
                </a:solidFill>
                <a:latin typeface="Gill Sans MT" panose="020B0502020104020203" pitchFamily="34" charset="77"/>
                <a:ea typeface="MS PGothic" panose="020B0600070205080204" pitchFamily="34" charset="-128"/>
              </a:rPr>
              <a:t>We have prepared the following resources for parishes, that are suitable for sharing with members of your church community:</a:t>
            </a:r>
            <a:endParaRPr lang="en-GB" altLang="en-US" dirty="0">
              <a:solidFill>
                <a:srgbClr val="542C8E"/>
              </a:solidFill>
              <a:latin typeface="Gill Sans MT" panose="020B0502020104020203" pitchFamily="34" charset="77"/>
              <a:ea typeface="MS PGothic" panose="020B0600070205080204" pitchFamily="34" charset="-128"/>
            </a:endParaRPr>
          </a:p>
        </p:txBody>
      </p:sp>
      <p:sp>
        <p:nvSpPr>
          <p:cNvPr id="5" name="TextBox 4">
            <a:extLst>
              <a:ext uri="{FF2B5EF4-FFF2-40B4-BE49-F238E27FC236}">
                <a16:creationId xmlns:a16="http://schemas.microsoft.com/office/drawing/2014/main" id="{89228ADD-5849-4122-9934-EF828A0E2F41}"/>
              </a:ext>
            </a:extLst>
          </p:cNvPr>
          <p:cNvSpPr txBox="1"/>
          <p:nvPr/>
        </p:nvSpPr>
        <p:spPr>
          <a:xfrm>
            <a:off x="683567" y="2675079"/>
            <a:ext cx="4107093" cy="3231654"/>
          </a:xfrm>
          <a:prstGeom prst="rect">
            <a:avLst/>
          </a:prstGeom>
          <a:noFill/>
        </p:spPr>
        <p:txBody>
          <a:bodyPr wrap="square" rtlCol="0">
            <a:spAutoFit/>
          </a:bodyPr>
          <a:lstStyle/>
          <a:p>
            <a:pPr>
              <a:buNone/>
            </a:pPr>
            <a:endParaRPr lang="en-GB" altLang="en-US" sz="2400" dirty="0">
              <a:solidFill>
                <a:srgbClr val="542C8E"/>
              </a:solidFill>
              <a:latin typeface="Gill Sans MT" panose="020B0502020104020203" pitchFamily="34" charset="77"/>
              <a:ea typeface="MS PGothic" panose="020B0600070205080204" pitchFamily="34" charset="-128"/>
            </a:endParaRPr>
          </a:p>
          <a:p>
            <a:pPr marL="457200" indent="-457200">
              <a:buFont typeface="+mj-lt"/>
              <a:buAutoNum type="arabicPeriod"/>
            </a:pPr>
            <a:r>
              <a:rPr lang="en-GB" altLang="en-US" b="1" dirty="0">
                <a:solidFill>
                  <a:srgbClr val="542C8E"/>
                </a:solidFill>
                <a:latin typeface="Gill Sans MT" panose="020B0502020104020203" pitchFamily="34" charset="77"/>
                <a:ea typeface="MS PGothic" panose="020B0600070205080204" pitchFamily="34" charset="-128"/>
              </a:rPr>
              <a:t>Step-by-step guide for donors </a:t>
            </a:r>
            <a:r>
              <a:rPr lang="en-GB" altLang="en-US" dirty="0">
                <a:solidFill>
                  <a:srgbClr val="542C8E"/>
                </a:solidFill>
                <a:latin typeface="Gill Sans MT" panose="020B0502020104020203" pitchFamily="34" charset="77"/>
                <a:ea typeface="MS PGothic" panose="020B0600070205080204" pitchFamily="34" charset="-128"/>
              </a:rPr>
              <a:t>– a visual walk-through of the online donor journey, in a pdf document</a:t>
            </a:r>
          </a:p>
          <a:p>
            <a:pPr marL="457200" indent="-457200">
              <a:buFont typeface="+mj-lt"/>
              <a:buAutoNum type="arabicPeriod"/>
            </a:pPr>
            <a:r>
              <a:rPr lang="en-GB" altLang="en-US" b="1" dirty="0">
                <a:solidFill>
                  <a:srgbClr val="542C8E"/>
                </a:solidFill>
                <a:latin typeface="Gill Sans MT" panose="020B0502020104020203" pitchFamily="34" charset="77"/>
                <a:ea typeface="MS PGothic" panose="020B0600070205080204" pitchFamily="34" charset="-128"/>
              </a:rPr>
              <a:t>Poster template </a:t>
            </a:r>
            <a:r>
              <a:rPr lang="en-GB" altLang="en-US" dirty="0">
                <a:solidFill>
                  <a:srgbClr val="542C8E"/>
                </a:solidFill>
                <a:latin typeface="Gill Sans MT" panose="020B0502020104020203" pitchFamily="34" charset="77"/>
                <a:ea typeface="MS PGothic" panose="020B0600070205080204" pitchFamily="34" charset="-128"/>
              </a:rPr>
              <a:t>– with instructions to easily add your QR code and URL address for the parish landing page</a:t>
            </a:r>
          </a:p>
          <a:p>
            <a:pPr marL="457200" indent="-457200">
              <a:buFont typeface="+mj-lt"/>
              <a:buAutoNum type="arabicPeriod"/>
            </a:pPr>
            <a:r>
              <a:rPr lang="en-GB" altLang="en-US" b="1" dirty="0">
                <a:solidFill>
                  <a:srgbClr val="542C8E"/>
                </a:solidFill>
                <a:latin typeface="Gill Sans MT" panose="020B0502020104020203" pitchFamily="34" charset="77"/>
                <a:ea typeface="MS PGothic" panose="020B0600070205080204" pitchFamily="34" charset="-128"/>
              </a:rPr>
              <a:t>Infographic</a:t>
            </a:r>
            <a:r>
              <a:rPr lang="en-GB" altLang="en-US" dirty="0">
                <a:solidFill>
                  <a:srgbClr val="542C8E"/>
                </a:solidFill>
                <a:latin typeface="Gill Sans MT" panose="020B0502020104020203" pitchFamily="34" charset="77"/>
                <a:ea typeface="MS PGothic" panose="020B0600070205080204" pitchFamily="34" charset="-128"/>
              </a:rPr>
              <a:t> – an illustration of the ‘3 ways to give’, which you may like to drop in to your own materials</a:t>
            </a:r>
          </a:p>
        </p:txBody>
      </p:sp>
      <p:pic>
        <p:nvPicPr>
          <p:cNvPr id="4" name="Picture 3" descr="Graphical user interface, website&#10;&#10;Description automatically generated">
            <a:extLst>
              <a:ext uri="{FF2B5EF4-FFF2-40B4-BE49-F238E27FC236}">
                <a16:creationId xmlns:a16="http://schemas.microsoft.com/office/drawing/2014/main" id="{98B9E3F1-9F67-404F-9E1A-B946842B71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10069" y="2490411"/>
            <a:ext cx="1887590" cy="2669859"/>
          </a:xfrm>
          <a:prstGeom prst="rect">
            <a:avLst/>
          </a:prstGeom>
        </p:spPr>
      </p:pic>
      <p:pic>
        <p:nvPicPr>
          <p:cNvPr id="7" name="Picture 6" descr="Graphical user interface, application&#10;&#10;Description automatically generated">
            <a:extLst>
              <a:ext uri="{FF2B5EF4-FFF2-40B4-BE49-F238E27FC236}">
                <a16:creationId xmlns:a16="http://schemas.microsoft.com/office/drawing/2014/main" id="{4F03419F-98E9-4AA3-B631-6CF71E3660C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15602" y="3006587"/>
            <a:ext cx="1510797" cy="2136913"/>
          </a:xfrm>
          <a:prstGeom prst="rect">
            <a:avLst/>
          </a:prstGeom>
        </p:spPr>
      </p:pic>
      <p:pic>
        <p:nvPicPr>
          <p:cNvPr id="9" name="Picture 8" descr="Graphical user interface&#10;&#10;Description automatically generated with medium confidence">
            <a:extLst>
              <a:ext uri="{FF2B5EF4-FFF2-40B4-BE49-F238E27FC236}">
                <a16:creationId xmlns:a16="http://schemas.microsoft.com/office/drawing/2014/main" id="{8577B394-1AE2-4A45-9A63-D8B77DCD1DA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121402" y="4425058"/>
            <a:ext cx="1558470" cy="2204342"/>
          </a:xfrm>
          <a:prstGeom prst="rect">
            <a:avLst/>
          </a:prstGeom>
        </p:spPr>
      </p:pic>
    </p:spTree>
    <p:extLst>
      <p:ext uri="{BB962C8B-B14F-4D97-AF65-F5344CB8AC3E}">
        <p14:creationId xmlns:p14="http://schemas.microsoft.com/office/powerpoint/2010/main" val="11053690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31C3643-D904-4FB7-A1DF-D43496E4DF5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78421" y="1773930"/>
            <a:ext cx="1828038" cy="2325756"/>
          </a:xfrm>
          <a:prstGeom prst="rect">
            <a:avLst/>
          </a:prstGeom>
        </p:spPr>
      </p:pic>
      <p:pic>
        <p:nvPicPr>
          <p:cNvPr id="6148" name="Picture 8" descr="Diocese Colour Cross">
            <a:extLst>
              <a:ext uri="{FF2B5EF4-FFF2-40B4-BE49-F238E27FC236}">
                <a16:creationId xmlns:a16="http://schemas.microsoft.com/office/drawing/2014/main" id="{0974ACFB-644A-AD45-8B17-3B10FAF7E65F}"/>
              </a:ext>
            </a:extLst>
          </p:cNvPr>
          <p:cNvPicPr>
            <a:picLocks noChangeAspect="1" noChangeArrowheads="1"/>
          </p:cNvPicPr>
          <p:nvPr/>
        </p:nvPicPr>
        <p:blipFill>
          <a:blip r:embed="rId4" cstate="screen">
            <a:lum bright="80000" contrast="-80000"/>
            <a:extLst>
              <a:ext uri="{28A0092B-C50C-407E-A947-70E740481C1C}">
                <a14:useLocalDpi xmlns:a14="http://schemas.microsoft.com/office/drawing/2010/main"/>
              </a:ext>
            </a:extLst>
          </a:blip>
          <a:srcRect/>
          <a:stretch>
            <a:fillRect/>
          </a:stretch>
        </p:blipFill>
        <p:spPr bwMode="auto">
          <a:xfrm>
            <a:off x="0" y="3429000"/>
            <a:ext cx="30226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4">
            <a:extLst>
              <a:ext uri="{FF2B5EF4-FFF2-40B4-BE49-F238E27FC236}">
                <a16:creationId xmlns:a16="http://schemas.microsoft.com/office/drawing/2014/main" id="{7D956A0C-1322-FF4F-BF49-8F3B68077D7D}"/>
              </a:ext>
            </a:extLst>
          </p:cNvPr>
          <p:cNvSpPr>
            <a:spLocks noChangeArrowheads="1"/>
          </p:cNvSpPr>
          <p:nvPr/>
        </p:nvSpPr>
        <p:spPr bwMode="auto">
          <a:xfrm>
            <a:off x="458103" y="402330"/>
            <a:ext cx="7858313"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4000" b="1">
                <a:solidFill>
                  <a:srgbClr val="542C8E"/>
                </a:solidFill>
                <a:latin typeface="Gill Sans MT" panose="020B0502020104020203" pitchFamily="34" charset="77"/>
                <a:ea typeface="MS PGothic" panose="020B0600070205080204" pitchFamily="34" charset="-128"/>
              </a:rPr>
              <a:t>Helping you to inform donors</a:t>
            </a:r>
            <a:endParaRPr lang="en-US" altLang="en-US" sz="4000">
              <a:solidFill>
                <a:srgbClr val="542C8E"/>
              </a:solidFill>
              <a:latin typeface="Gill Sans MT" panose="020B0502020104020203" pitchFamily="34" charset="77"/>
              <a:ea typeface="MS PGothic" panose="020B0600070205080204" pitchFamily="34" charset="-128"/>
            </a:endParaRPr>
          </a:p>
        </p:txBody>
      </p:sp>
      <p:sp>
        <p:nvSpPr>
          <p:cNvPr id="2" name="TextBox 1">
            <a:extLst>
              <a:ext uri="{FF2B5EF4-FFF2-40B4-BE49-F238E27FC236}">
                <a16:creationId xmlns:a16="http://schemas.microsoft.com/office/drawing/2014/main" id="{5CC87618-5710-824A-803C-038917A74064}"/>
              </a:ext>
            </a:extLst>
          </p:cNvPr>
          <p:cNvSpPr txBox="1"/>
          <p:nvPr/>
        </p:nvSpPr>
        <p:spPr>
          <a:xfrm>
            <a:off x="713384" y="1976026"/>
            <a:ext cx="4007703" cy="2585323"/>
          </a:xfrm>
          <a:prstGeom prst="rect">
            <a:avLst/>
          </a:prstGeom>
          <a:noFill/>
        </p:spPr>
        <p:txBody>
          <a:bodyPr wrap="square" rtlCol="0">
            <a:spAutoFit/>
          </a:bodyPr>
          <a:lstStyle/>
          <a:p>
            <a:pPr marL="457200" indent="-457200">
              <a:buFont typeface="+mj-lt"/>
              <a:buAutoNum type="arabicPeriod" startAt="4"/>
            </a:pPr>
            <a:r>
              <a:rPr lang="en-GB" altLang="en-US" b="1" dirty="0">
                <a:solidFill>
                  <a:srgbClr val="542C8E"/>
                </a:solidFill>
                <a:latin typeface="Gill Sans MT" panose="020B0502020104020203" pitchFamily="34" charset="77"/>
                <a:ea typeface="MS PGothic" panose="020B0600070205080204" pitchFamily="34" charset="-128"/>
              </a:rPr>
              <a:t>Sample newsletter story </a:t>
            </a:r>
            <a:r>
              <a:rPr lang="en-GB" altLang="en-US" dirty="0">
                <a:solidFill>
                  <a:srgbClr val="542C8E"/>
                </a:solidFill>
                <a:latin typeface="Gill Sans MT" panose="020B0502020104020203" pitchFamily="34" charset="77"/>
                <a:ea typeface="MS PGothic" panose="020B0600070205080204" pitchFamily="34" charset="-128"/>
              </a:rPr>
              <a:t>– that you can edit, adapt and use freely</a:t>
            </a:r>
          </a:p>
          <a:p>
            <a:pPr marL="457200" indent="-457200">
              <a:buFont typeface="+mj-lt"/>
              <a:buAutoNum type="arabicPeriod" startAt="4"/>
            </a:pPr>
            <a:r>
              <a:rPr lang="en-GB" altLang="en-US" b="1" dirty="0">
                <a:solidFill>
                  <a:srgbClr val="542C8E"/>
                </a:solidFill>
                <a:latin typeface="Gill Sans MT" panose="020B0502020104020203" pitchFamily="34" charset="77"/>
                <a:ea typeface="MS PGothic" panose="020B0600070205080204" pitchFamily="34" charset="-128"/>
              </a:rPr>
              <a:t>Animation</a:t>
            </a:r>
            <a:r>
              <a:rPr lang="en-GB" altLang="en-US" dirty="0">
                <a:solidFill>
                  <a:srgbClr val="542C8E"/>
                </a:solidFill>
                <a:latin typeface="Gill Sans MT" panose="020B0502020104020203" pitchFamily="34" charset="77"/>
                <a:ea typeface="MS PGothic" panose="020B0600070205080204" pitchFamily="34" charset="-128"/>
              </a:rPr>
              <a:t> </a:t>
            </a:r>
            <a:r>
              <a:rPr lang="en-GB" altLang="en-US" b="1" dirty="0">
                <a:solidFill>
                  <a:srgbClr val="542C8E"/>
                </a:solidFill>
                <a:latin typeface="Gill Sans MT" panose="020B0502020104020203" pitchFamily="34" charset="77"/>
                <a:ea typeface="MS PGothic" panose="020B0600070205080204" pitchFamily="34" charset="-128"/>
              </a:rPr>
              <a:t>– coming soon! </a:t>
            </a:r>
            <a:r>
              <a:rPr lang="en-GB" altLang="en-US" dirty="0">
                <a:solidFill>
                  <a:srgbClr val="542C8E"/>
                </a:solidFill>
                <a:latin typeface="Gill Sans MT" panose="020B0502020104020203" pitchFamily="34" charset="77"/>
                <a:ea typeface="MS PGothic" panose="020B0600070205080204" pitchFamily="34" charset="-128"/>
              </a:rPr>
              <a:t>To coincide with the services to existing donors going live online, we will share a short video informing donors of ‘3 ways to give’, for use on church websites or social media feeds</a:t>
            </a:r>
          </a:p>
        </p:txBody>
      </p:sp>
      <p:pic>
        <p:nvPicPr>
          <p:cNvPr id="6" name="Picture 5" descr="A picture containing text, screenshot, monitor&#10;&#10;Description automatically generated">
            <a:extLst>
              <a:ext uri="{FF2B5EF4-FFF2-40B4-BE49-F238E27FC236}">
                <a16:creationId xmlns:a16="http://schemas.microsoft.com/office/drawing/2014/main" id="{F630BD63-0BCD-4695-B150-DC3F5CA8D36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721087" y="3956331"/>
            <a:ext cx="3801141" cy="2374337"/>
          </a:xfrm>
          <a:prstGeom prst="rect">
            <a:avLst/>
          </a:prstGeom>
        </p:spPr>
      </p:pic>
    </p:spTree>
    <p:extLst>
      <p:ext uri="{BB962C8B-B14F-4D97-AF65-F5344CB8AC3E}">
        <p14:creationId xmlns:p14="http://schemas.microsoft.com/office/powerpoint/2010/main" val="1575630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8" descr="Diocese Colour Cross">
            <a:extLst>
              <a:ext uri="{FF2B5EF4-FFF2-40B4-BE49-F238E27FC236}">
                <a16:creationId xmlns:a16="http://schemas.microsoft.com/office/drawing/2014/main" id="{0974ACFB-644A-AD45-8B17-3B10FAF7E65F}"/>
              </a:ext>
            </a:extLst>
          </p:cNvPr>
          <p:cNvPicPr>
            <a:picLocks noChangeAspect="1" noChangeArrowheads="1"/>
          </p:cNvPicPr>
          <p:nvPr/>
        </p:nvPicPr>
        <p:blipFill>
          <a:blip r:embed="rId3" cstate="screen">
            <a:lum bright="80000" contrast="-80000"/>
            <a:extLst>
              <a:ext uri="{28A0092B-C50C-407E-A947-70E740481C1C}">
                <a14:useLocalDpi xmlns:a14="http://schemas.microsoft.com/office/drawing/2010/main"/>
              </a:ext>
            </a:extLst>
          </a:blip>
          <a:srcRect/>
          <a:stretch>
            <a:fillRect/>
          </a:stretch>
        </p:blipFill>
        <p:spPr bwMode="auto">
          <a:xfrm>
            <a:off x="0" y="3429000"/>
            <a:ext cx="30226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4">
            <a:extLst>
              <a:ext uri="{FF2B5EF4-FFF2-40B4-BE49-F238E27FC236}">
                <a16:creationId xmlns:a16="http://schemas.microsoft.com/office/drawing/2014/main" id="{7D956A0C-1322-FF4F-BF49-8F3B68077D7D}"/>
              </a:ext>
            </a:extLst>
          </p:cNvPr>
          <p:cNvSpPr>
            <a:spLocks noChangeArrowheads="1"/>
          </p:cNvSpPr>
          <p:nvPr/>
        </p:nvSpPr>
        <p:spPr bwMode="auto">
          <a:xfrm>
            <a:off x="458103" y="402330"/>
            <a:ext cx="7858313"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4000" b="1" dirty="0">
                <a:solidFill>
                  <a:srgbClr val="542C8E"/>
                </a:solidFill>
                <a:latin typeface="Gill Sans MT" panose="020B0502020104020203" pitchFamily="34" charset="77"/>
                <a:ea typeface="MS PGothic" panose="020B0600070205080204" pitchFamily="34" charset="-128"/>
              </a:rPr>
              <a:t>Best practice comms</a:t>
            </a:r>
            <a:endParaRPr lang="en-US" altLang="en-US" sz="4000" dirty="0">
              <a:solidFill>
                <a:srgbClr val="542C8E"/>
              </a:solidFill>
              <a:latin typeface="Gill Sans MT" panose="020B0502020104020203" pitchFamily="34" charset="77"/>
              <a:ea typeface="MS PGothic" panose="020B0600070205080204" pitchFamily="34" charset="-128"/>
            </a:endParaRPr>
          </a:p>
        </p:txBody>
      </p:sp>
      <p:sp>
        <p:nvSpPr>
          <p:cNvPr id="2" name="TextBox 1">
            <a:extLst>
              <a:ext uri="{FF2B5EF4-FFF2-40B4-BE49-F238E27FC236}">
                <a16:creationId xmlns:a16="http://schemas.microsoft.com/office/drawing/2014/main" id="{5CC87618-5710-824A-803C-038917A74064}"/>
              </a:ext>
            </a:extLst>
          </p:cNvPr>
          <p:cNvSpPr txBox="1"/>
          <p:nvPr/>
        </p:nvSpPr>
        <p:spPr>
          <a:xfrm>
            <a:off x="683567" y="2919830"/>
            <a:ext cx="4438331" cy="3970318"/>
          </a:xfrm>
          <a:prstGeom prst="rect">
            <a:avLst/>
          </a:prstGeom>
          <a:noFill/>
        </p:spPr>
        <p:txBody>
          <a:bodyPr wrap="square" rtlCol="0">
            <a:spAutoFit/>
          </a:bodyPr>
          <a:lstStyle/>
          <a:p>
            <a:pPr marL="285750" indent="-285750">
              <a:buFont typeface="Arial" panose="020B0604020202020204" pitchFamily="34" charset="0"/>
              <a:buChar char="•"/>
            </a:pPr>
            <a:r>
              <a:rPr lang="en-GB" altLang="en-US" b="1" dirty="0">
                <a:solidFill>
                  <a:srgbClr val="542C8E"/>
                </a:solidFill>
                <a:latin typeface="Gill Sans MT" panose="020B0502020104020203" pitchFamily="34" charset="77"/>
                <a:ea typeface="MS PGothic" panose="020B0600070205080204" pitchFamily="34" charset="-128"/>
              </a:rPr>
              <a:t>Taking your message online </a:t>
            </a:r>
            <a:r>
              <a:rPr lang="en-GB" altLang="en-US" dirty="0">
                <a:solidFill>
                  <a:srgbClr val="542C8E"/>
                </a:solidFill>
                <a:latin typeface="Gill Sans MT" panose="020B0502020104020203" pitchFamily="34" charset="77"/>
                <a:ea typeface="MS PGothic" panose="020B0600070205080204" pitchFamily="34" charset="-128"/>
              </a:rPr>
              <a:t>is a great opportunity to talk about the ease of donating simply and safely with PGS  </a:t>
            </a:r>
          </a:p>
          <a:p>
            <a:pPr marL="285750" indent="-285750">
              <a:buFont typeface="Arial" panose="020B0604020202020204" pitchFamily="34" charset="0"/>
              <a:buChar char="•"/>
            </a:pPr>
            <a:r>
              <a:rPr lang="en-GB" altLang="en-US" b="1" dirty="0">
                <a:solidFill>
                  <a:srgbClr val="542C8E"/>
                </a:solidFill>
                <a:latin typeface="Gill Sans MT" panose="020B0502020104020203" pitchFamily="34" charset="77"/>
                <a:ea typeface="MS PGothic" panose="020B0600070205080204" pitchFamily="34" charset="-128"/>
              </a:rPr>
              <a:t>Where can you add your URL or QR code </a:t>
            </a:r>
            <a:r>
              <a:rPr lang="en-GB" altLang="en-US" dirty="0">
                <a:solidFill>
                  <a:srgbClr val="542C8E"/>
                </a:solidFill>
                <a:latin typeface="Gill Sans MT" panose="020B0502020104020203" pitchFamily="34" charset="77"/>
                <a:ea typeface="MS PGothic" panose="020B0600070205080204" pitchFamily="34" charset="-128"/>
              </a:rPr>
              <a:t>so that people can easily link to the PGS website?</a:t>
            </a:r>
          </a:p>
          <a:p>
            <a:pPr marL="742950" lvl="1" indent="-285750">
              <a:buFont typeface="Arial" panose="020B0604020202020204" pitchFamily="34" charset="0"/>
              <a:buChar char="•"/>
            </a:pPr>
            <a:r>
              <a:rPr lang="en-GB" altLang="en-US" b="1" dirty="0">
                <a:solidFill>
                  <a:srgbClr val="542C8E"/>
                </a:solidFill>
                <a:latin typeface="Gill Sans MT" panose="020B0502020104020203" pitchFamily="34" charset="77"/>
                <a:ea typeface="MS PGothic" panose="020B0600070205080204" pitchFamily="34" charset="-128"/>
              </a:rPr>
              <a:t>Church websites</a:t>
            </a:r>
          </a:p>
          <a:p>
            <a:pPr marL="742950" lvl="1" indent="-285750">
              <a:buFont typeface="Arial" panose="020B0604020202020204" pitchFamily="34" charset="0"/>
              <a:buChar char="•"/>
            </a:pPr>
            <a:r>
              <a:rPr lang="en-GB" altLang="en-US" b="1" dirty="0">
                <a:solidFill>
                  <a:srgbClr val="542C8E"/>
                </a:solidFill>
                <a:latin typeface="Gill Sans MT" panose="020B0502020104020203" pitchFamily="34" charset="77"/>
                <a:ea typeface="MS PGothic" panose="020B0600070205080204" pitchFamily="34" charset="-128"/>
              </a:rPr>
              <a:t>A Church Near You </a:t>
            </a:r>
            <a:r>
              <a:rPr lang="en-GB" altLang="en-US" dirty="0">
                <a:solidFill>
                  <a:srgbClr val="542C8E"/>
                </a:solidFill>
                <a:latin typeface="Gill Sans MT" panose="020B0502020104020203" pitchFamily="34" charset="77"/>
                <a:ea typeface="MS PGothic" panose="020B0600070205080204" pitchFamily="34" charset="-128"/>
              </a:rPr>
              <a:t>(ACNY)</a:t>
            </a:r>
          </a:p>
          <a:p>
            <a:pPr marL="742950" lvl="1" indent="-285750">
              <a:buFont typeface="Arial" panose="020B0604020202020204" pitchFamily="34" charset="0"/>
              <a:buChar char="•"/>
            </a:pPr>
            <a:r>
              <a:rPr lang="en-GB" altLang="en-US" b="1" dirty="0">
                <a:solidFill>
                  <a:srgbClr val="542C8E"/>
                </a:solidFill>
                <a:latin typeface="Gill Sans MT" panose="020B0502020104020203" pitchFamily="34" charset="77"/>
                <a:ea typeface="MS PGothic" panose="020B0600070205080204" pitchFamily="34" charset="-128"/>
              </a:rPr>
              <a:t>Social media posts </a:t>
            </a:r>
            <a:r>
              <a:rPr lang="en-GB" altLang="en-US" dirty="0">
                <a:solidFill>
                  <a:srgbClr val="542C8E"/>
                </a:solidFill>
                <a:latin typeface="Gill Sans MT" panose="020B0502020104020203" pitchFamily="34" charset="77"/>
                <a:ea typeface="MS PGothic" panose="020B0600070205080204" pitchFamily="34" charset="-128"/>
              </a:rPr>
              <a:t>– add the URL within a ’call to action’ if you are posting about giving, or the positive impacts that regular giving brings to your community</a:t>
            </a:r>
          </a:p>
          <a:p>
            <a:pPr marL="285750" indent="-285750">
              <a:buFont typeface="Arial" panose="020B0604020202020204" pitchFamily="34" charset="0"/>
              <a:buChar char="•"/>
            </a:pPr>
            <a:endParaRPr lang="en-GB" altLang="en-US" dirty="0">
              <a:solidFill>
                <a:srgbClr val="542C8E"/>
              </a:solidFill>
              <a:latin typeface="Gill Sans MT" panose="020B0502020104020203" pitchFamily="34" charset="77"/>
              <a:ea typeface="MS PGothic" panose="020B0600070205080204" pitchFamily="34" charset="-128"/>
            </a:endParaRPr>
          </a:p>
        </p:txBody>
      </p:sp>
      <p:sp>
        <p:nvSpPr>
          <p:cNvPr id="6" name="TextBox 5">
            <a:extLst>
              <a:ext uri="{FF2B5EF4-FFF2-40B4-BE49-F238E27FC236}">
                <a16:creationId xmlns:a16="http://schemas.microsoft.com/office/drawing/2014/main" id="{943A2208-CE84-46A4-A2A0-C2B00F914603}"/>
              </a:ext>
            </a:extLst>
          </p:cNvPr>
          <p:cNvSpPr txBox="1"/>
          <p:nvPr/>
        </p:nvSpPr>
        <p:spPr>
          <a:xfrm>
            <a:off x="683567" y="1697730"/>
            <a:ext cx="7705725" cy="1200329"/>
          </a:xfrm>
          <a:prstGeom prst="rect">
            <a:avLst/>
          </a:prstGeom>
          <a:noFill/>
        </p:spPr>
        <p:txBody>
          <a:bodyPr wrap="square" rtlCol="0">
            <a:spAutoFit/>
          </a:bodyPr>
          <a:lstStyle/>
          <a:p>
            <a:pPr>
              <a:buNone/>
            </a:pPr>
            <a:r>
              <a:rPr lang="en-GB" altLang="en-US" sz="2400" dirty="0">
                <a:solidFill>
                  <a:srgbClr val="542C8E"/>
                </a:solidFill>
                <a:latin typeface="Gill Sans MT" panose="020B0502020104020203" pitchFamily="34" charset="77"/>
                <a:ea typeface="MS PGothic" panose="020B0600070205080204" pitchFamily="34" charset="-128"/>
              </a:rPr>
              <a:t>There are lots of ways to make use of the resources provided and encourage donors to give regularly – and to review their giving too.  </a:t>
            </a:r>
          </a:p>
        </p:txBody>
      </p:sp>
      <p:pic>
        <p:nvPicPr>
          <p:cNvPr id="12" name="Picture 11" descr="A picture containing graphical user interface&#10;&#10;Description automatically generated">
            <a:extLst>
              <a:ext uri="{FF2B5EF4-FFF2-40B4-BE49-F238E27FC236}">
                <a16:creationId xmlns:a16="http://schemas.microsoft.com/office/drawing/2014/main" id="{67E58214-C26A-4BDB-8279-B3E3C3CC811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16016" y="2919830"/>
            <a:ext cx="2383138" cy="2383138"/>
          </a:xfrm>
          <a:prstGeom prst="rect">
            <a:avLst/>
          </a:prstGeom>
        </p:spPr>
      </p:pic>
      <p:pic>
        <p:nvPicPr>
          <p:cNvPr id="11" name="Picture 10" descr="Graphical user interface, application&#10;&#10;Description automatically generated">
            <a:extLst>
              <a:ext uri="{FF2B5EF4-FFF2-40B4-BE49-F238E27FC236}">
                <a16:creationId xmlns:a16="http://schemas.microsoft.com/office/drawing/2014/main" id="{CAFEF7AB-31B7-F84D-A352-46E8708630C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299032" y="3959942"/>
            <a:ext cx="1116984" cy="2120758"/>
          </a:xfrm>
          <a:prstGeom prst="rect">
            <a:avLst/>
          </a:prstGeom>
        </p:spPr>
      </p:pic>
    </p:spTree>
    <p:extLst>
      <p:ext uri="{BB962C8B-B14F-4D97-AF65-F5344CB8AC3E}">
        <p14:creationId xmlns:p14="http://schemas.microsoft.com/office/powerpoint/2010/main" val="19578718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8" descr="Diocese Colour Cross">
            <a:extLst>
              <a:ext uri="{FF2B5EF4-FFF2-40B4-BE49-F238E27FC236}">
                <a16:creationId xmlns:a16="http://schemas.microsoft.com/office/drawing/2014/main" id="{0974ACFB-644A-AD45-8B17-3B10FAF7E65F}"/>
              </a:ext>
            </a:extLst>
          </p:cNvPr>
          <p:cNvPicPr>
            <a:picLocks noChangeAspect="1" noChangeArrowheads="1"/>
          </p:cNvPicPr>
          <p:nvPr/>
        </p:nvPicPr>
        <p:blipFill>
          <a:blip r:embed="rId3" cstate="screen">
            <a:lum bright="80000" contrast="-80000"/>
            <a:extLst>
              <a:ext uri="{28A0092B-C50C-407E-A947-70E740481C1C}">
                <a14:useLocalDpi xmlns:a14="http://schemas.microsoft.com/office/drawing/2010/main"/>
              </a:ext>
            </a:extLst>
          </a:blip>
          <a:srcRect/>
          <a:stretch>
            <a:fillRect/>
          </a:stretch>
        </p:blipFill>
        <p:spPr bwMode="auto">
          <a:xfrm>
            <a:off x="0" y="3429000"/>
            <a:ext cx="30226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4">
            <a:extLst>
              <a:ext uri="{FF2B5EF4-FFF2-40B4-BE49-F238E27FC236}">
                <a16:creationId xmlns:a16="http://schemas.microsoft.com/office/drawing/2014/main" id="{7D956A0C-1322-FF4F-BF49-8F3B68077D7D}"/>
              </a:ext>
            </a:extLst>
          </p:cNvPr>
          <p:cNvSpPr>
            <a:spLocks noChangeArrowheads="1"/>
          </p:cNvSpPr>
          <p:nvPr/>
        </p:nvSpPr>
        <p:spPr bwMode="auto">
          <a:xfrm>
            <a:off x="458103" y="402330"/>
            <a:ext cx="7858313"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4000" b="1" dirty="0">
                <a:solidFill>
                  <a:srgbClr val="542C8E"/>
                </a:solidFill>
                <a:latin typeface="Gill Sans MT" panose="020B0502020104020203" pitchFamily="34" charset="77"/>
                <a:ea typeface="MS PGothic" panose="020B0600070205080204" pitchFamily="34" charset="-128"/>
              </a:rPr>
              <a:t>Best practice comms</a:t>
            </a:r>
            <a:endParaRPr lang="en-US" altLang="en-US" sz="4000" dirty="0">
              <a:solidFill>
                <a:srgbClr val="542C8E"/>
              </a:solidFill>
              <a:latin typeface="Gill Sans MT" panose="020B0502020104020203" pitchFamily="34" charset="77"/>
              <a:ea typeface="MS PGothic" panose="020B0600070205080204" pitchFamily="34" charset="-128"/>
            </a:endParaRPr>
          </a:p>
        </p:txBody>
      </p:sp>
      <p:sp>
        <p:nvSpPr>
          <p:cNvPr id="2" name="TextBox 1">
            <a:extLst>
              <a:ext uri="{FF2B5EF4-FFF2-40B4-BE49-F238E27FC236}">
                <a16:creationId xmlns:a16="http://schemas.microsoft.com/office/drawing/2014/main" id="{5CC87618-5710-824A-803C-038917A74064}"/>
              </a:ext>
            </a:extLst>
          </p:cNvPr>
          <p:cNvSpPr txBox="1"/>
          <p:nvPr/>
        </p:nvSpPr>
        <p:spPr>
          <a:xfrm>
            <a:off x="683567" y="2803584"/>
            <a:ext cx="4007703" cy="2862322"/>
          </a:xfrm>
          <a:prstGeom prst="rect">
            <a:avLst/>
          </a:prstGeom>
          <a:noFill/>
        </p:spPr>
        <p:txBody>
          <a:bodyPr wrap="square" rtlCol="0">
            <a:spAutoFit/>
          </a:bodyPr>
          <a:lstStyle/>
          <a:p>
            <a:pPr marL="285750" indent="-285750">
              <a:buFont typeface="Arial" panose="020B0604020202020204" pitchFamily="34" charset="0"/>
              <a:buChar char="•"/>
            </a:pPr>
            <a:r>
              <a:rPr lang="en-GB" altLang="en-US" b="1" dirty="0">
                <a:solidFill>
                  <a:srgbClr val="542C8E"/>
                </a:solidFill>
                <a:latin typeface="Gill Sans MT" panose="020B0502020104020203" pitchFamily="34" charset="77"/>
                <a:ea typeface="MS PGothic" panose="020B0600070205080204" pitchFamily="34" charset="-128"/>
              </a:rPr>
              <a:t>Parish magazine</a:t>
            </a:r>
          </a:p>
          <a:p>
            <a:pPr marL="285750" indent="-285750">
              <a:buFont typeface="Arial" panose="020B0604020202020204" pitchFamily="34" charset="0"/>
              <a:buChar char="•"/>
            </a:pPr>
            <a:r>
              <a:rPr lang="en-GB" altLang="en-US" b="1" dirty="0">
                <a:solidFill>
                  <a:srgbClr val="542C8E"/>
                </a:solidFill>
                <a:latin typeface="Gill Sans MT" panose="020B0502020104020203" pitchFamily="34" charset="77"/>
                <a:ea typeface="MS PGothic" panose="020B0600070205080204" pitchFamily="34" charset="-128"/>
              </a:rPr>
              <a:t>Weekly bulletins</a:t>
            </a:r>
          </a:p>
          <a:p>
            <a:pPr marL="285750" indent="-285750">
              <a:buFont typeface="Arial" panose="020B0604020202020204" pitchFamily="34" charset="0"/>
              <a:buChar char="•"/>
            </a:pPr>
            <a:r>
              <a:rPr lang="en-GB" altLang="en-US" b="1" dirty="0">
                <a:solidFill>
                  <a:srgbClr val="542C8E"/>
                </a:solidFill>
                <a:latin typeface="Gill Sans MT" panose="020B0502020104020203" pitchFamily="34" charset="77"/>
                <a:ea typeface="MS PGothic" panose="020B0600070205080204" pitchFamily="34" charset="-128"/>
              </a:rPr>
              <a:t>Appeal letters</a:t>
            </a:r>
          </a:p>
          <a:p>
            <a:pPr marL="285750" indent="-285750">
              <a:buFont typeface="Arial" panose="020B0604020202020204" pitchFamily="34" charset="0"/>
              <a:buChar char="•"/>
            </a:pPr>
            <a:r>
              <a:rPr lang="en-GB" altLang="en-US" b="1" dirty="0">
                <a:solidFill>
                  <a:srgbClr val="542C8E"/>
                </a:solidFill>
                <a:latin typeface="Gill Sans MT" panose="020B0502020104020203" pitchFamily="34" charset="77"/>
                <a:ea typeface="MS PGothic" panose="020B0600070205080204" pitchFamily="34" charset="-128"/>
              </a:rPr>
              <a:t>Orders of service</a:t>
            </a:r>
          </a:p>
          <a:p>
            <a:pPr marL="285750" indent="-285750">
              <a:buFont typeface="Arial" panose="020B0604020202020204" pitchFamily="34" charset="0"/>
              <a:buChar char="•"/>
            </a:pPr>
            <a:r>
              <a:rPr lang="en-GB" altLang="en-US" b="1" dirty="0">
                <a:solidFill>
                  <a:srgbClr val="542C8E"/>
                </a:solidFill>
                <a:latin typeface="Gill Sans MT" panose="020B0502020104020203" pitchFamily="34" charset="77"/>
                <a:ea typeface="MS PGothic" panose="020B0600070205080204" pitchFamily="34" charset="-128"/>
              </a:rPr>
              <a:t>Online worship</a:t>
            </a:r>
          </a:p>
          <a:p>
            <a:pPr marL="285750" indent="-285750">
              <a:buFont typeface="Arial" panose="020B0604020202020204" pitchFamily="34" charset="0"/>
              <a:buChar char="•"/>
            </a:pPr>
            <a:r>
              <a:rPr lang="en-GB" altLang="en-US" b="1" dirty="0">
                <a:solidFill>
                  <a:srgbClr val="542C8E"/>
                </a:solidFill>
                <a:latin typeface="Gill Sans MT" panose="020B0502020104020203" pitchFamily="34" charset="77"/>
                <a:ea typeface="MS PGothic" panose="020B0600070205080204" pitchFamily="34" charset="-128"/>
              </a:rPr>
              <a:t>Email</a:t>
            </a:r>
          </a:p>
          <a:p>
            <a:pPr marL="285750" indent="-285750">
              <a:buFont typeface="Arial" panose="020B0604020202020204" pitchFamily="34" charset="0"/>
              <a:buChar char="•"/>
            </a:pPr>
            <a:r>
              <a:rPr lang="en-GB" altLang="en-US" b="1" dirty="0">
                <a:solidFill>
                  <a:srgbClr val="542C8E"/>
                </a:solidFill>
                <a:latin typeface="Gill Sans MT" panose="020B0502020104020203" pitchFamily="34" charset="77"/>
                <a:ea typeface="MS PGothic" panose="020B0600070205080204" pitchFamily="34" charset="-128"/>
              </a:rPr>
              <a:t>Text</a:t>
            </a:r>
          </a:p>
          <a:p>
            <a:pPr marL="285750" indent="-285750">
              <a:buFont typeface="Arial" panose="020B0604020202020204" pitchFamily="34" charset="0"/>
              <a:buChar char="•"/>
            </a:pPr>
            <a:r>
              <a:rPr lang="en-GB" altLang="en-US" b="1" dirty="0">
                <a:solidFill>
                  <a:srgbClr val="542C8E"/>
                </a:solidFill>
                <a:latin typeface="Gill Sans MT" panose="020B0502020104020203" pitchFamily="34" charset="77"/>
                <a:ea typeface="MS PGothic" panose="020B0600070205080204" pitchFamily="34" charset="-128"/>
              </a:rPr>
              <a:t>Posters</a:t>
            </a:r>
          </a:p>
          <a:p>
            <a:pPr marL="285750" indent="-285750">
              <a:buFont typeface="Arial" panose="020B0604020202020204" pitchFamily="34" charset="0"/>
              <a:buChar char="•"/>
            </a:pPr>
            <a:r>
              <a:rPr lang="en-GB" altLang="en-US" b="1" dirty="0">
                <a:solidFill>
                  <a:srgbClr val="542C8E"/>
                </a:solidFill>
                <a:latin typeface="Gill Sans MT" panose="020B0502020104020203" pitchFamily="34" charset="77"/>
                <a:ea typeface="MS PGothic" panose="020B0600070205080204" pitchFamily="34" charset="-128"/>
              </a:rPr>
              <a:t>Banners</a:t>
            </a:r>
          </a:p>
          <a:p>
            <a:pPr marL="285750" indent="-285750">
              <a:buFont typeface="Arial" panose="020B0604020202020204" pitchFamily="34" charset="0"/>
              <a:buChar char="•"/>
            </a:pPr>
            <a:endParaRPr lang="en-GB" altLang="en-US" b="1" dirty="0">
              <a:solidFill>
                <a:srgbClr val="542C8E"/>
              </a:solidFill>
              <a:latin typeface="Gill Sans MT" panose="020B0502020104020203" pitchFamily="34" charset="77"/>
              <a:ea typeface="MS PGothic" panose="020B0600070205080204" pitchFamily="34" charset="-128"/>
            </a:endParaRPr>
          </a:p>
        </p:txBody>
      </p:sp>
      <p:sp>
        <p:nvSpPr>
          <p:cNvPr id="6" name="TextBox 5">
            <a:extLst>
              <a:ext uri="{FF2B5EF4-FFF2-40B4-BE49-F238E27FC236}">
                <a16:creationId xmlns:a16="http://schemas.microsoft.com/office/drawing/2014/main" id="{943A2208-CE84-46A4-A2A0-C2B00F914603}"/>
              </a:ext>
            </a:extLst>
          </p:cNvPr>
          <p:cNvSpPr txBox="1"/>
          <p:nvPr/>
        </p:nvSpPr>
        <p:spPr>
          <a:xfrm>
            <a:off x="683567" y="1697730"/>
            <a:ext cx="7705725" cy="830997"/>
          </a:xfrm>
          <a:prstGeom prst="rect">
            <a:avLst/>
          </a:prstGeom>
          <a:noFill/>
        </p:spPr>
        <p:txBody>
          <a:bodyPr wrap="square" rtlCol="0">
            <a:spAutoFit/>
          </a:bodyPr>
          <a:lstStyle/>
          <a:p>
            <a:pPr>
              <a:buNone/>
            </a:pPr>
            <a:r>
              <a:rPr lang="en-GB" altLang="en-US" sz="2400" dirty="0">
                <a:solidFill>
                  <a:srgbClr val="542C8E"/>
                </a:solidFill>
                <a:latin typeface="Gill Sans MT" panose="020B0502020104020203" pitchFamily="34" charset="77"/>
                <a:ea typeface="MS PGothic" panose="020B0600070205080204" pitchFamily="34" charset="-128"/>
              </a:rPr>
              <a:t>You could also reach parishioners and donors as part of a range of regular activities, such as:</a:t>
            </a:r>
            <a:endParaRPr lang="en-GB" altLang="en-US" dirty="0">
              <a:solidFill>
                <a:srgbClr val="542C8E"/>
              </a:solidFill>
              <a:latin typeface="Gill Sans MT" panose="020B0502020104020203" pitchFamily="34" charset="77"/>
              <a:ea typeface="MS PGothic" panose="020B0600070205080204" pitchFamily="34" charset="-128"/>
            </a:endParaRPr>
          </a:p>
        </p:txBody>
      </p:sp>
      <p:pic>
        <p:nvPicPr>
          <p:cNvPr id="7" name="Picture 6" descr="A picture containing text, indoor, computer, screenshot&#10;&#10;Description automatically generated">
            <a:extLst>
              <a:ext uri="{FF2B5EF4-FFF2-40B4-BE49-F238E27FC236}">
                <a16:creationId xmlns:a16="http://schemas.microsoft.com/office/drawing/2014/main" id="{7938FB46-2CEC-480C-A954-5084498C0E6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780718" y="2662885"/>
            <a:ext cx="1834038" cy="2594113"/>
          </a:xfrm>
          <a:prstGeom prst="rect">
            <a:avLst/>
          </a:prstGeom>
        </p:spPr>
      </p:pic>
      <p:pic>
        <p:nvPicPr>
          <p:cNvPr id="12" name="Picture 11" descr="A picture containing graphical user interface&#10;&#10;Description automatically generated">
            <a:extLst>
              <a:ext uri="{FF2B5EF4-FFF2-40B4-BE49-F238E27FC236}">
                <a16:creationId xmlns:a16="http://schemas.microsoft.com/office/drawing/2014/main" id="{67E58214-C26A-4BDB-8279-B3E3C3CC811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083569" y="2622945"/>
            <a:ext cx="2383138" cy="2383138"/>
          </a:xfrm>
          <a:prstGeom prst="rect">
            <a:avLst/>
          </a:prstGeom>
        </p:spPr>
      </p:pic>
      <p:pic>
        <p:nvPicPr>
          <p:cNvPr id="15" name="Picture 14" descr="Graphical user interface, application&#10;&#10;Description automatically generated">
            <a:extLst>
              <a:ext uri="{FF2B5EF4-FFF2-40B4-BE49-F238E27FC236}">
                <a16:creationId xmlns:a16="http://schemas.microsoft.com/office/drawing/2014/main" id="{D79D8AD2-4599-4ABC-BF55-FAD998898A7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275138" y="4645511"/>
            <a:ext cx="1348575" cy="1907462"/>
          </a:xfrm>
          <a:prstGeom prst="rect">
            <a:avLst/>
          </a:prstGeom>
        </p:spPr>
      </p:pic>
    </p:spTree>
    <p:extLst>
      <p:ext uri="{BB962C8B-B14F-4D97-AF65-F5344CB8AC3E}">
        <p14:creationId xmlns:p14="http://schemas.microsoft.com/office/powerpoint/2010/main" val="3571125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8" descr="Diocese Colour Cross">
            <a:extLst>
              <a:ext uri="{FF2B5EF4-FFF2-40B4-BE49-F238E27FC236}">
                <a16:creationId xmlns:a16="http://schemas.microsoft.com/office/drawing/2014/main" id="{0974ACFB-644A-AD45-8B17-3B10FAF7E65F}"/>
              </a:ext>
            </a:extLst>
          </p:cNvPr>
          <p:cNvPicPr>
            <a:picLocks noChangeAspect="1" noChangeArrowheads="1"/>
          </p:cNvPicPr>
          <p:nvPr/>
        </p:nvPicPr>
        <p:blipFill>
          <a:blip r:embed="rId3" cstate="screen">
            <a:lum bright="80000" contrast="-80000"/>
            <a:extLst>
              <a:ext uri="{28A0092B-C50C-407E-A947-70E740481C1C}">
                <a14:useLocalDpi xmlns:a14="http://schemas.microsoft.com/office/drawing/2010/main"/>
              </a:ext>
            </a:extLst>
          </a:blip>
          <a:srcRect/>
          <a:stretch>
            <a:fillRect/>
          </a:stretch>
        </p:blipFill>
        <p:spPr bwMode="auto">
          <a:xfrm>
            <a:off x="0" y="3429000"/>
            <a:ext cx="30226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6" name="Text Box 10">
            <a:extLst>
              <a:ext uri="{FF2B5EF4-FFF2-40B4-BE49-F238E27FC236}">
                <a16:creationId xmlns:a16="http://schemas.microsoft.com/office/drawing/2014/main" id="{B212DEF6-3602-7340-AE4E-85928AD5EE3B}"/>
              </a:ext>
            </a:extLst>
          </p:cNvPr>
          <p:cNvSpPr txBox="1">
            <a:spLocks noChangeArrowheads="1"/>
          </p:cNvSpPr>
          <p:nvPr/>
        </p:nvSpPr>
        <p:spPr bwMode="auto">
          <a:xfrm>
            <a:off x="719137" y="2861456"/>
            <a:ext cx="7705725" cy="356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None/>
            </a:pPr>
            <a:r>
              <a:rPr lang="en-GB" altLang="en-US" sz="2400">
                <a:solidFill>
                  <a:srgbClr val="542C8E"/>
                </a:solidFill>
                <a:latin typeface="Gill Sans MT" panose="020B0502020104020203" pitchFamily="34" charset="77"/>
                <a:ea typeface="MS PGothic" panose="020B0600070205080204" pitchFamily="34" charset="-128"/>
              </a:rPr>
              <a:t>We understand that donors appreciate choice, which is why you’ll see ‘3 ways to give’ repeated in our messaging</a:t>
            </a:r>
            <a:r>
              <a:rPr lang="en-GB" altLang="en-US" sz="2400" dirty="0">
                <a:solidFill>
                  <a:srgbClr val="542C8E"/>
                </a:solidFill>
                <a:latin typeface="Gill Sans MT" panose="020B0502020104020203" pitchFamily="34" charset="77"/>
                <a:ea typeface="MS PGothic" panose="020B0600070205080204" pitchFamily="34" charset="-128"/>
              </a:rPr>
              <a:t>;    online, by phone, by post</a:t>
            </a:r>
            <a:r>
              <a:rPr lang="en-GB" altLang="en-US" sz="2400">
                <a:solidFill>
                  <a:srgbClr val="542C8E"/>
                </a:solidFill>
                <a:latin typeface="Gill Sans MT" panose="020B0502020104020203" pitchFamily="34" charset="77"/>
                <a:ea typeface="MS PGothic" panose="020B0600070205080204" pitchFamily="34" charset="-128"/>
              </a:rPr>
              <a:t>.</a:t>
            </a:r>
          </a:p>
          <a:p>
            <a:pPr>
              <a:buNone/>
            </a:pPr>
            <a:endParaRPr lang="en-GB" altLang="en-US" sz="1800" dirty="0">
              <a:solidFill>
                <a:srgbClr val="542C8E"/>
              </a:solidFill>
              <a:latin typeface="Gill Sans MT" panose="020B0502020104020203" pitchFamily="34" charset="77"/>
              <a:ea typeface="MS PGothic" panose="020B0600070205080204" pitchFamily="34" charset="-128"/>
            </a:endParaRPr>
          </a:p>
          <a:p>
            <a:pPr>
              <a:buNone/>
            </a:pPr>
            <a:r>
              <a:rPr lang="en-GB" altLang="en-US" sz="2400" b="1">
                <a:solidFill>
                  <a:srgbClr val="542C8E"/>
                </a:solidFill>
                <a:latin typeface="Gill Sans MT" panose="020B0502020104020203" pitchFamily="34" charset="77"/>
                <a:ea typeface="MS PGothic" panose="020B0600070205080204" pitchFamily="34" charset="-128"/>
              </a:rPr>
              <a:t>Each method is simple and </a:t>
            </a:r>
            <a:r>
              <a:rPr lang="en-GB" altLang="en-US" sz="2400" b="1" dirty="0">
                <a:solidFill>
                  <a:srgbClr val="542C8E"/>
                </a:solidFill>
                <a:latin typeface="Gill Sans MT" panose="020B0502020104020203" pitchFamily="34" charset="77"/>
                <a:ea typeface="MS PGothic" panose="020B0600070205080204" pitchFamily="34" charset="-128"/>
              </a:rPr>
              <a:t>secure</a:t>
            </a:r>
            <a:r>
              <a:rPr lang="en-GB" altLang="en-US" sz="2400" b="1">
                <a:solidFill>
                  <a:srgbClr val="542C8E"/>
                </a:solidFill>
                <a:latin typeface="Gill Sans MT" panose="020B0502020104020203" pitchFamily="34" charset="77"/>
                <a:ea typeface="MS PGothic" panose="020B0600070205080204" pitchFamily="34" charset="-128"/>
              </a:rPr>
              <a:t>.  </a:t>
            </a:r>
          </a:p>
          <a:p>
            <a:pPr>
              <a:buNone/>
            </a:pPr>
            <a:endParaRPr lang="en-GB" altLang="en-US" sz="1800" b="1" dirty="0">
              <a:solidFill>
                <a:srgbClr val="542C8E"/>
              </a:solidFill>
              <a:latin typeface="Gill Sans MT" panose="020B0502020104020203" pitchFamily="34" charset="77"/>
              <a:ea typeface="MS PGothic" panose="020B0600070205080204" pitchFamily="34" charset="-128"/>
            </a:endParaRPr>
          </a:p>
          <a:p>
            <a:pPr>
              <a:buNone/>
            </a:pPr>
            <a:r>
              <a:rPr lang="en-GB" altLang="en-US" sz="2400">
                <a:solidFill>
                  <a:srgbClr val="542C8E"/>
                </a:solidFill>
                <a:latin typeface="Gill Sans MT" panose="020B0502020104020203" pitchFamily="34" charset="77"/>
                <a:ea typeface="MS PGothic" panose="020B0600070205080204" pitchFamily="34" charset="-128"/>
              </a:rPr>
              <a:t>What’s more, </a:t>
            </a:r>
            <a:r>
              <a:rPr lang="en-GB" altLang="en-US" sz="2400" u="sng">
                <a:solidFill>
                  <a:srgbClr val="542C8E"/>
                </a:solidFill>
                <a:latin typeface="Gill Sans MT" panose="020B0502020104020203" pitchFamily="34" charset="77"/>
                <a:ea typeface="MS PGothic" panose="020B0600070205080204" pitchFamily="34" charset="-128"/>
              </a:rPr>
              <a:t>every</a:t>
            </a:r>
            <a:r>
              <a:rPr lang="en-GB" altLang="en-US" sz="2400">
                <a:solidFill>
                  <a:srgbClr val="542C8E"/>
                </a:solidFill>
                <a:latin typeface="Gill Sans MT" panose="020B0502020104020203" pitchFamily="34" charset="77"/>
                <a:ea typeface="MS PGothic" panose="020B0600070205080204" pitchFamily="34" charset="-128"/>
              </a:rPr>
              <a:t> pound gifted goes to support their church’s mission and ministry, with </a:t>
            </a:r>
            <a:r>
              <a:rPr lang="en-GB" altLang="en-US" sz="2400" u="sng">
                <a:solidFill>
                  <a:srgbClr val="542C8E"/>
                </a:solidFill>
                <a:latin typeface="Gill Sans MT" panose="020B0502020104020203" pitchFamily="34" charset="77"/>
                <a:ea typeface="MS PGothic" panose="020B0600070205080204" pitchFamily="34" charset="-128"/>
              </a:rPr>
              <a:t>no</a:t>
            </a:r>
            <a:r>
              <a:rPr lang="en-GB" altLang="en-US" sz="2400">
                <a:solidFill>
                  <a:srgbClr val="542C8E"/>
                </a:solidFill>
                <a:latin typeface="Gill Sans MT" panose="020B0502020104020203" pitchFamily="34" charset="77"/>
                <a:ea typeface="MS PGothic" panose="020B0600070205080204" pitchFamily="34" charset="-128"/>
              </a:rPr>
              <a:t> donor fees or charges to parishes.</a:t>
            </a:r>
          </a:p>
        </p:txBody>
      </p:sp>
      <p:sp>
        <p:nvSpPr>
          <p:cNvPr id="6147" name="Rectangle 4">
            <a:extLst>
              <a:ext uri="{FF2B5EF4-FFF2-40B4-BE49-F238E27FC236}">
                <a16:creationId xmlns:a16="http://schemas.microsoft.com/office/drawing/2014/main" id="{7D956A0C-1322-FF4F-BF49-8F3B68077D7D}"/>
              </a:ext>
            </a:extLst>
          </p:cNvPr>
          <p:cNvSpPr>
            <a:spLocks noChangeArrowheads="1"/>
          </p:cNvSpPr>
          <p:nvPr/>
        </p:nvSpPr>
        <p:spPr bwMode="auto">
          <a:xfrm>
            <a:off x="467544" y="404664"/>
            <a:ext cx="770572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4000" b="1">
                <a:solidFill>
                  <a:srgbClr val="542C8E"/>
                </a:solidFill>
                <a:latin typeface="Gill Sans MT" panose="020B0502020104020203" pitchFamily="34" charset="77"/>
                <a:ea typeface="MS PGothic" panose="020B0600070205080204" pitchFamily="34" charset="-128"/>
              </a:rPr>
              <a:t>In summary</a:t>
            </a:r>
            <a:endParaRPr lang="en-US" altLang="en-US" sz="4000">
              <a:solidFill>
                <a:srgbClr val="542C8E"/>
              </a:solidFill>
              <a:latin typeface="Gill Sans MT" panose="020B0502020104020203" pitchFamily="34" charset="77"/>
              <a:ea typeface="MS PGothic" panose="020B0600070205080204" pitchFamily="34" charset="-128"/>
            </a:endParaRPr>
          </a:p>
        </p:txBody>
      </p:sp>
      <p:sp>
        <p:nvSpPr>
          <p:cNvPr id="5" name="Rectangle 4">
            <a:extLst>
              <a:ext uri="{FF2B5EF4-FFF2-40B4-BE49-F238E27FC236}">
                <a16:creationId xmlns:a16="http://schemas.microsoft.com/office/drawing/2014/main" id="{760D5C22-4AF5-604F-B592-CFEFE5975E6A}"/>
              </a:ext>
            </a:extLst>
          </p:cNvPr>
          <p:cNvSpPr>
            <a:spLocks noChangeArrowheads="1"/>
          </p:cNvSpPr>
          <p:nvPr/>
        </p:nvSpPr>
        <p:spPr bwMode="auto">
          <a:xfrm>
            <a:off x="1763688" y="1058198"/>
            <a:ext cx="6264696" cy="1803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r>
              <a:rPr lang="en-GB" altLang="en-US" sz="4000" b="1">
                <a:solidFill>
                  <a:srgbClr val="B89CE0"/>
                </a:solidFill>
                <a:latin typeface="Gill Sans MT" panose="020B0502020104020203" pitchFamily="34" charset="77"/>
                <a:ea typeface="MS PGothic" panose="020B0600070205080204" pitchFamily="34" charset="-128"/>
              </a:rPr>
              <a:t>Now, there are </a:t>
            </a:r>
          </a:p>
          <a:p>
            <a:pPr algn="r" eaLnBrk="1" hangingPunct="1">
              <a:spcBef>
                <a:spcPct val="0"/>
              </a:spcBef>
              <a:buFontTx/>
              <a:buNone/>
            </a:pPr>
            <a:r>
              <a:rPr lang="en-GB" altLang="en-US" sz="4000" b="1">
                <a:solidFill>
                  <a:srgbClr val="542C8E"/>
                </a:solidFill>
                <a:latin typeface="Gill Sans MT" panose="020B0502020104020203" pitchFamily="34" charset="77"/>
                <a:ea typeface="MS PGothic" panose="020B0600070205080204" pitchFamily="34" charset="-128"/>
              </a:rPr>
              <a:t>three ways </a:t>
            </a:r>
            <a:r>
              <a:rPr lang="en-GB" altLang="en-US" sz="4000" b="1">
                <a:solidFill>
                  <a:srgbClr val="B89CE0"/>
                </a:solidFill>
                <a:latin typeface="Gill Sans MT" panose="020B0502020104020203" pitchFamily="34" charset="77"/>
                <a:ea typeface="MS PGothic" panose="020B0600070205080204" pitchFamily="34" charset="-128"/>
              </a:rPr>
              <a:t>to give</a:t>
            </a:r>
            <a:endParaRPr lang="en-US" altLang="en-US" sz="4000">
              <a:solidFill>
                <a:srgbClr val="B89CE0"/>
              </a:solidFill>
              <a:latin typeface="Gill Sans MT" panose="020B0502020104020203" pitchFamily="34" charset="77"/>
              <a:ea typeface="MS PGothic" panose="020B0600070205080204" pitchFamily="34" charset="-128"/>
            </a:endParaRPr>
          </a:p>
        </p:txBody>
      </p:sp>
    </p:spTree>
    <p:extLst>
      <p:ext uri="{BB962C8B-B14F-4D97-AF65-F5344CB8AC3E}">
        <p14:creationId xmlns:p14="http://schemas.microsoft.com/office/powerpoint/2010/main" val="21132830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Diocese Colour Cross">
            <a:extLst>
              <a:ext uri="{FF2B5EF4-FFF2-40B4-BE49-F238E27FC236}">
                <a16:creationId xmlns:a16="http://schemas.microsoft.com/office/drawing/2014/main" id="{F805F4CC-602E-F342-862E-69E5262A8C95}"/>
              </a:ext>
            </a:extLst>
          </p:cNvPr>
          <p:cNvPicPr>
            <a:picLocks noChangeAspect="1" noChangeArrowheads="1"/>
          </p:cNvPicPr>
          <p:nvPr/>
        </p:nvPicPr>
        <p:blipFill>
          <a:blip r:embed="rId3" cstate="screen">
            <a:lum bright="80000" contrast="-80000"/>
            <a:extLst>
              <a:ext uri="{28A0092B-C50C-407E-A947-70E740481C1C}">
                <a14:useLocalDpi xmlns:a14="http://schemas.microsoft.com/office/drawing/2010/main"/>
              </a:ext>
            </a:extLst>
          </a:blip>
          <a:srcRect/>
          <a:stretch>
            <a:fillRect/>
          </a:stretch>
        </p:blipFill>
        <p:spPr bwMode="auto">
          <a:xfrm>
            <a:off x="0" y="3429000"/>
            <a:ext cx="30226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2" name="Rectangle 2">
            <a:extLst>
              <a:ext uri="{FF2B5EF4-FFF2-40B4-BE49-F238E27FC236}">
                <a16:creationId xmlns:a16="http://schemas.microsoft.com/office/drawing/2014/main" id="{0154B6DC-2A9F-D741-937A-B63EEEAE8F0A}"/>
              </a:ext>
            </a:extLst>
          </p:cNvPr>
          <p:cNvSpPr>
            <a:spLocks noChangeArrowheads="1"/>
          </p:cNvSpPr>
          <p:nvPr/>
        </p:nvSpPr>
        <p:spPr bwMode="auto">
          <a:xfrm>
            <a:off x="684213" y="622300"/>
            <a:ext cx="3207032" cy="830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4800" b="1">
                <a:solidFill>
                  <a:srgbClr val="B89CE0"/>
                </a:solidFill>
                <a:latin typeface="Gill Sans MT" panose="020B0502020104020203" pitchFamily="34" charset="77"/>
                <a:ea typeface="MS PGothic" panose="020B0600070205080204" pitchFamily="34" charset="-128"/>
              </a:rPr>
              <a:t>Thank you</a:t>
            </a:r>
          </a:p>
        </p:txBody>
      </p:sp>
      <p:sp>
        <p:nvSpPr>
          <p:cNvPr id="10243" name="Rectangle 3">
            <a:extLst>
              <a:ext uri="{FF2B5EF4-FFF2-40B4-BE49-F238E27FC236}">
                <a16:creationId xmlns:a16="http://schemas.microsoft.com/office/drawing/2014/main" id="{07F2901D-75C2-7E47-A451-77A92A3ED549}"/>
              </a:ext>
            </a:extLst>
          </p:cNvPr>
          <p:cNvSpPr>
            <a:spLocks noChangeArrowheads="1"/>
          </p:cNvSpPr>
          <p:nvPr/>
        </p:nvSpPr>
        <p:spPr bwMode="auto">
          <a:xfrm>
            <a:off x="684213" y="1844675"/>
            <a:ext cx="7200155" cy="3477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Clr>
                <a:srgbClr val="6200A2"/>
              </a:buClr>
              <a:buFont typeface="Times" pitchFamily="2" charset="0"/>
              <a:buNone/>
            </a:pPr>
            <a:r>
              <a:rPr lang="en-US" altLang="en-US" sz="2800">
                <a:solidFill>
                  <a:srgbClr val="542C8E"/>
                </a:solidFill>
                <a:latin typeface="Gill Sans MT" panose="020B0502020104020203" pitchFamily="34" charset="77"/>
                <a:ea typeface="MS PGothic" panose="020B0600070205080204" pitchFamily="34" charset="-128"/>
              </a:rPr>
              <a:t>We would like to say a big ‘</a:t>
            </a:r>
            <a:r>
              <a:rPr lang="en-US" altLang="en-US" sz="2800" b="1">
                <a:solidFill>
                  <a:srgbClr val="542C8E"/>
                </a:solidFill>
                <a:latin typeface="Gill Sans MT" panose="020B0502020104020203" pitchFamily="34" charset="77"/>
                <a:ea typeface="MS PGothic" panose="020B0600070205080204" pitchFamily="34" charset="-128"/>
              </a:rPr>
              <a:t>thank you</a:t>
            </a:r>
            <a:r>
              <a:rPr lang="en-US" altLang="en-US" sz="2800">
                <a:solidFill>
                  <a:srgbClr val="542C8E"/>
                </a:solidFill>
                <a:latin typeface="Gill Sans MT" panose="020B0502020104020203" pitchFamily="34" charset="77"/>
                <a:ea typeface="MS PGothic" panose="020B0600070205080204" pitchFamily="34" charset="-128"/>
              </a:rPr>
              <a:t>’ to the five dioceses and their parishes who participated in the pilot for our digital services.</a:t>
            </a:r>
          </a:p>
          <a:p>
            <a:pPr>
              <a:spcBef>
                <a:spcPct val="0"/>
              </a:spcBef>
              <a:buClr>
                <a:srgbClr val="6200A2"/>
              </a:buClr>
              <a:buFont typeface="Times" pitchFamily="2" charset="0"/>
              <a:buNone/>
            </a:pPr>
            <a:endParaRPr lang="en-US" altLang="en-US" sz="2800">
              <a:solidFill>
                <a:srgbClr val="542C8E"/>
              </a:solidFill>
              <a:latin typeface="Gill Sans MT" panose="020B0502020104020203" pitchFamily="34" charset="77"/>
              <a:ea typeface="MS PGothic" panose="020B0600070205080204" pitchFamily="34" charset="-128"/>
            </a:endParaRPr>
          </a:p>
          <a:p>
            <a:pPr algn="ctr">
              <a:spcBef>
                <a:spcPct val="0"/>
              </a:spcBef>
              <a:buClr>
                <a:srgbClr val="6200A2"/>
              </a:buClr>
              <a:buFont typeface="Times" pitchFamily="2" charset="0"/>
              <a:buNone/>
            </a:pPr>
            <a:r>
              <a:rPr lang="en-US" altLang="en-US" sz="2800">
                <a:solidFill>
                  <a:srgbClr val="542C8E"/>
                </a:solidFill>
                <a:latin typeface="Gill Sans MT" panose="020B0502020104020203" pitchFamily="34" charset="77"/>
                <a:ea typeface="MS PGothic" panose="020B0600070205080204" pitchFamily="34" charset="-128"/>
              </a:rPr>
              <a:t>Our sincere thanks too, to every one of our member dioceses and parishes, for choosing to be part of the PGS Family.</a:t>
            </a:r>
            <a:endParaRPr lang="en-GB" altLang="en-US" sz="2000" b="1">
              <a:solidFill>
                <a:srgbClr val="6200A2"/>
              </a:solidFill>
              <a:latin typeface="Gill Sans MT" panose="020B0502020104020203" pitchFamily="34" charset="77"/>
              <a:ea typeface="MS PGothic" panose="020B0600070205080204" pitchFamily="34" charset="-128"/>
            </a:endParaRPr>
          </a:p>
          <a:p>
            <a:pPr>
              <a:spcBef>
                <a:spcPct val="0"/>
              </a:spcBef>
              <a:buClr>
                <a:srgbClr val="6200A2"/>
              </a:buClr>
              <a:buFont typeface="Times" pitchFamily="2" charset="0"/>
              <a:buNone/>
            </a:pPr>
            <a:endParaRPr lang="en-US" altLang="en-US" sz="2400" b="1">
              <a:solidFill>
                <a:srgbClr val="000000"/>
              </a:solidFill>
              <a:latin typeface="Gill Sans MT" panose="020B0502020104020203" pitchFamily="34" charset="77"/>
              <a:ea typeface="MS PGothic" panose="020B0600070205080204" pitchFamily="34" charset="-128"/>
            </a:endParaRPr>
          </a:p>
        </p:txBody>
      </p:sp>
      <p:pic>
        <p:nvPicPr>
          <p:cNvPr id="10245" name="Picture 5" descr="Parish Giving Scheme Logo horizontal FINAL">
            <a:extLst>
              <a:ext uri="{FF2B5EF4-FFF2-40B4-BE49-F238E27FC236}">
                <a16:creationId xmlns:a16="http://schemas.microsoft.com/office/drawing/2014/main" id="{B0DF8F1C-B4A1-1A4A-96D2-93D46622578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651500" y="5445125"/>
            <a:ext cx="3095625"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20948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Diocese Colour Cross">
            <a:extLst>
              <a:ext uri="{FF2B5EF4-FFF2-40B4-BE49-F238E27FC236}">
                <a16:creationId xmlns:a16="http://schemas.microsoft.com/office/drawing/2014/main" id="{F805F4CC-602E-F342-862E-69E5262A8C95}"/>
              </a:ext>
            </a:extLst>
          </p:cNvPr>
          <p:cNvPicPr>
            <a:picLocks noChangeAspect="1" noChangeArrowheads="1"/>
          </p:cNvPicPr>
          <p:nvPr/>
        </p:nvPicPr>
        <p:blipFill>
          <a:blip r:embed="rId3" cstate="screen">
            <a:lum bright="80000" contrast="-80000"/>
            <a:extLst>
              <a:ext uri="{28A0092B-C50C-407E-A947-70E740481C1C}">
                <a14:useLocalDpi xmlns:a14="http://schemas.microsoft.com/office/drawing/2010/main"/>
              </a:ext>
            </a:extLst>
          </a:blip>
          <a:srcRect/>
          <a:stretch>
            <a:fillRect/>
          </a:stretch>
        </p:blipFill>
        <p:spPr bwMode="auto">
          <a:xfrm>
            <a:off x="0" y="3429000"/>
            <a:ext cx="30226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2" name="Rectangle 2">
            <a:extLst>
              <a:ext uri="{FF2B5EF4-FFF2-40B4-BE49-F238E27FC236}">
                <a16:creationId xmlns:a16="http://schemas.microsoft.com/office/drawing/2014/main" id="{0154B6DC-2A9F-D741-937A-B63EEEAE8F0A}"/>
              </a:ext>
            </a:extLst>
          </p:cNvPr>
          <p:cNvSpPr>
            <a:spLocks noChangeArrowheads="1"/>
          </p:cNvSpPr>
          <p:nvPr/>
        </p:nvSpPr>
        <p:spPr bwMode="auto">
          <a:xfrm>
            <a:off x="684213" y="622300"/>
            <a:ext cx="6353342" cy="830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4800" b="1" dirty="0">
                <a:solidFill>
                  <a:srgbClr val="B89CE0"/>
                </a:solidFill>
                <a:latin typeface="Gill Sans MT" panose="020B0502020104020203" pitchFamily="34" charset="77"/>
                <a:ea typeface="MS PGothic" panose="020B0600070205080204" pitchFamily="34" charset="-128"/>
              </a:rPr>
              <a:t>Your diocese contact:</a:t>
            </a:r>
          </a:p>
        </p:txBody>
      </p:sp>
      <p:sp>
        <p:nvSpPr>
          <p:cNvPr id="10243" name="Rectangle 3">
            <a:extLst>
              <a:ext uri="{FF2B5EF4-FFF2-40B4-BE49-F238E27FC236}">
                <a16:creationId xmlns:a16="http://schemas.microsoft.com/office/drawing/2014/main" id="{07F2901D-75C2-7E47-A451-77A92A3ED549}"/>
              </a:ext>
            </a:extLst>
          </p:cNvPr>
          <p:cNvSpPr>
            <a:spLocks noChangeArrowheads="1"/>
          </p:cNvSpPr>
          <p:nvPr/>
        </p:nvSpPr>
        <p:spPr bwMode="auto">
          <a:xfrm>
            <a:off x="843239" y="1934127"/>
            <a:ext cx="7200155" cy="17543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Clr>
                <a:srgbClr val="6200A2"/>
              </a:buClr>
              <a:buFont typeface="Times" pitchFamily="2" charset="0"/>
              <a:buNone/>
            </a:pPr>
            <a:r>
              <a:rPr lang="en-GB" altLang="en-US" sz="2800" dirty="0">
                <a:solidFill>
                  <a:srgbClr val="542C8E"/>
                </a:solidFill>
                <a:latin typeface="Gill Sans MT" panose="020B0502020104020203" pitchFamily="34" charset="77"/>
                <a:ea typeface="MS PGothic" panose="020B0600070205080204" pitchFamily="34" charset="-128"/>
              </a:rPr>
              <a:t>Name</a:t>
            </a:r>
          </a:p>
          <a:p>
            <a:pPr>
              <a:spcBef>
                <a:spcPct val="0"/>
              </a:spcBef>
              <a:buClr>
                <a:srgbClr val="6200A2"/>
              </a:buClr>
              <a:buFont typeface="Times" pitchFamily="2" charset="0"/>
              <a:buNone/>
            </a:pPr>
            <a:r>
              <a:rPr lang="en-GB" altLang="en-US" sz="2800" dirty="0">
                <a:solidFill>
                  <a:srgbClr val="542C8E"/>
                </a:solidFill>
                <a:latin typeface="Gill Sans MT" panose="020B0502020104020203" pitchFamily="34" charset="77"/>
                <a:ea typeface="MS PGothic" panose="020B0600070205080204" pitchFamily="34" charset="-128"/>
              </a:rPr>
              <a:t>Email</a:t>
            </a:r>
          </a:p>
          <a:p>
            <a:pPr>
              <a:spcBef>
                <a:spcPct val="0"/>
              </a:spcBef>
              <a:buClr>
                <a:srgbClr val="6200A2"/>
              </a:buClr>
              <a:buFont typeface="Times" pitchFamily="2" charset="0"/>
              <a:buNone/>
            </a:pPr>
            <a:r>
              <a:rPr lang="en-GB" altLang="en-US" sz="2800" dirty="0">
                <a:solidFill>
                  <a:srgbClr val="542C8E"/>
                </a:solidFill>
                <a:latin typeface="Gill Sans MT" panose="020B0502020104020203" pitchFamily="34" charset="77"/>
                <a:ea typeface="MS PGothic" panose="020B0600070205080204" pitchFamily="34" charset="-128"/>
              </a:rPr>
              <a:t>Tel</a:t>
            </a:r>
            <a:endParaRPr lang="en-GB" altLang="en-US" sz="2000" dirty="0">
              <a:solidFill>
                <a:srgbClr val="6200A2"/>
              </a:solidFill>
              <a:latin typeface="Gill Sans MT" panose="020B0502020104020203" pitchFamily="34" charset="77"/>
              <a:ea typeface="MS PGothic" panose="020B0600070205080204" pitchFamily="34" charset="-128"/>
            </a:endParaRPr>
          </a:p>
          <a:p>
            <a:pPr>
              <a:spcBef>
                <a:spcPct val="0"/>
              </a:spcBef>
              <a:buClr>
                <a:srgbClr val="6200A2"/>
              </a:buClr>
              <a:buFont typeface="Times" pitchFamily="2" charset="0"/>
              <a:buNone/>
            </a:pPr>
            <a:endParaRPr lang="en-US" altLang="en-US" sz="2400" b="1" dirty="0">
              <a:solidFill>
                <a:srgbClr val="000000"/>
              </a:solidFill>
              <a:latin typeface="Gill Sans MT" panose="020B0502020104020203" pitchFamily="34" charset="77"/>
              <a:ea typeface="MS PGothic" panose="020B0600070205080204" pitchFamily="34" charset="-128"/>
            </a:endParaRPr>
          </a:p>
        </p:txBody>
      </p:sp>
      <p:pic>
        <p:nvPicPr>
          <p:cNvPr id="10245" name="Picture 5" descr="Parish Giving Scheme Logo horizontal FINAL">
            <a:extLst>
              <a:ext uri="{FF2B5EF4-FFF2-40B4-BE49-F238E27FC236}">
                <a16:creationId xmlns:a16="http://schemas.microsoft.com/office/drawing/2014/main" id="{B0DF8F1C-B4A1-1A4A-96D2-93D46622578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651500" y="5445125"/>
            <a:ext cx="3095625"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6116938"/>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92EEE42F86BD74A8C069DEA84F03C72" ma:contentTypeVersion="12" ma:contentTypeDescription="Create a new document." ma:contentTypeScope="" ma:versionID="cbe2515f36db6e679c3f986a75765dd9">
  <xsd:schema xmlns:xsd="http://www.w3.org/2001/XMLSchema" xmlns:xs="http://www.w3.org/2001/XMLSchema" xmlns:p="http://schemas.microsoft.com/office/2006/metadata/properties" xmlns:ns2="39dab35f-e926-4a5f-b806-8592b2516571" xmlns:ns3="146b27a3-3aef-4e7e-9b0b-59512f755e44" targetNamespace="http://schemas.microsoft.com/office/2006/metadata/properties" ma:root="true" ma:fieldsID="9d9a30297e3ae3b18d0f7c21fbe5cfcc" ns2:_="" ns3:_="">
    <xsd:import namespace="39dab35f-e926-4a5f-b806-8592b2516571"/>
    <xsd:import namespace="146b27a3-3aef-4e7e-9b0b-59512f755e4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EventHashCode" minOccurs="0"/>
                <xsd:element ref="ns2:MediaServiceGenerationTim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dab35f-e926-4a5f-b806-8592b251657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46b27a3-3aef-4e7e-9b0b-59512f755e4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FB2E685-DC20-42D8-A859-2D0F25AF0156}">
  <ds:schemaRefs>
    <ds:schemaRef ds:uri="http://schemas.microsoft.com/sharepoint/v3/contenttype/forms"/>
  </ds:schemaRefs>
</ds:datastoreItem>
</file>

<file path=customXml/itemProps2.xml><?xml version="1.0" encoding="utf-8"?>
<ds:datastoreItem xmlns:ds="http://schemas.openxmlformats.org/officeDocument/2006/customXml" ds:itemID="{9E969D46-A32A-477D-BEF3-147E11D9A3B5}">
  <ds:schemaRefs>
    <ds:schemaRef ds:uri="146b27a3-3aef-4e7e-9b0b-59512f755e44"/>
    <ds:schemaRef ds:uri="39dab35f-e926-4a5f-b806-8592b251657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4F73B25-388A-4AFD-A084-F1BA2A69BDC1}">
  <ds:schemaRefs>
    <ds:schemaRef ds:uri="http://purl.org/dc/elements/1.1/"/>
    <ds:schemaRef ds:uri="http://schemas.microsoft.com/office/2006/metadata/properties"/>
    <ds:schemaRef ds:uri="39dab35f-e926-4a5f-b806-8592b2516571"/>
    <ds:schemaRef ds:uri="http://purl.org/dc/terms/"/>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146b27a3-3aef-4e7e-9b0b-59512f755e44"/>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46</TotalTime>
  <Words>1115</Words>
  <Application>Microsoft Office PowerPoint</Application>
  <PresentationFormat>On-screen Show (4:3)</PresentationFormat>
  <Paragraphs>128</Paragraphs>
  <Slides>21</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MS PGothic</vt:lpstr>
      <vt:lpstr>Arial</vt:lpstr>
      <vt:lpstr>Gill Sans MT</vt:lpstr>
      <vt:lpstr>Times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GDBF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Helen Richardson (ID: helen on PC171)</dc:creator>
  <cp:lastModifiedBy>Brendan Harris</cp:lastModifiedBy>
  <cp:revision>2</cp:revision>
  <cp:lastPrinted>2015-11-06T10:35:37Z</cp:lastPrinted>
  <dcterms:created xsi:type="dcterms:W3CDTF">2013-10-10T10:33:11Z</dcterms:created>
  <dcterms:modified xsi:type="dcterms:W3CDTF">2021-02-25T11:20:55Z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0x010100192EEE42F86BD74A8C069DEA84F03C72</vt:lpwstr>
  </property>
</Properties>
</file>